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414" r:id="rId2"/>
    <p:sldId id="413" r:id="rId3"/>
    <p:sldId id="410" r:id="rId4"/>
    <p:sldId id="402" r:id="rId5"/>
    <p:sldId id="412" r:id="rId6"/>
    <p:sldId id="269" r:id="rId7"/>
    <p:sldId id="270" r:id="rId8"/>
    <p:sldId id="302" r:id="rId9"/>
    <p:sldId id="41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2883"/>
    <a:srgbClr val="E0AA14"/>
    <a:srgbClr val="A8AF92"/>
    <a:srgbClr val="0B363C"/>
    <a:srgbClr val="E8D8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0"/>
    <p:restoredTop sz="94150" autoAdjust="0"/>
  </p:normalViewPr>
  <p:slideViewPr>
    <p:cSldViewPr snapToGrid="0" snapToObjects="1">
      <p:cViewPr varScale="1">
        <p:scale>
          <a:sx n="120" d="100"/>
          <a:sy n="120" d="100"/>
        </p:scale>
        <p:origin x="736" y="192"/>
      </p:cViewPr>
      <p:guideLst>
        <p:guide orient="horz" pos="2160"/>
        <p:guide pos="3840"/>
      </p:guideLst>
    </p:cSldViewPr>
  </p:slideViewPr>
  <p:notesTextViewPr>
    <p:cViewPr>
      <p:scale>
        <a:sx n="300" d="100"/>
        <a:sy n="300" d="100"/>
      </p:scale>
      <p:origin x="0" y="0"/>
    </p:cViewPr>
  </p:notesTextViewPr>
  <p:notesViewPr>
    <p:cSldViewPr snapToGrid="0" snapToObjects="1">
      <p:cViewPr varScale="1">
        <p:scale>
          <a:sx n="71" d="100"/>
          <a:sy n="71" d="100"/>
        </p:scale>
        <p:origin x="3256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r>
              <a:rPr lang="en-US"/>
              <a:t>Chart Title</a:t>
            </a:r>
          </a:p>
        </c:rich>
      </c:tx>
      <c:layout>
        <c:manualLayout>
          <c:xMode val="edge"/>
          <c:yMode val="edge"/>
          <c:x val="1.0410617141421601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25-C74A-89C8-4E511FD80E8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225-C74A-89C8-4E511FD80E8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225-C74A-89C8-4E511FD80E8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72829032"/>
        <c:axId val="1872832664"/>
      </c:barChart>
      <c:catAx>
        <c:axId val="1872829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872832664"/>
        <c:crosses val="autoZero"/>
        <c:auto val="1"/>
        <c:lblAlgn val="ctr"/>
        <c:lblOffset val="100"/>
        <c:noMultiLvlLbl val="0"/>
      </c:catAx>
      <c:valAx>
        <c:axId val="1872832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872829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+mj-lt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971168873966721"/>
          <c:y val="0.10775717005574359"/>
          <c:w val="0.36057662252066558"/>
          <c:h val="0.7834411773542451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304-1643-A206-D6BB53D82E2A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304-1643-A206-D6BB53D82E2A}"/>
              </c:ext>
            </c:extLst>
          </c:dPt>
          <c:dPt>
            <c:idx val="2"/>
            <c:bubble3D val="0"/>
            <c:spPr>
              <a:solidFill>
                <a:schemeClr val="bg1">
                  <a:lumMod val="6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304-1643-A206-D6BB53D82E2A}"/>
              </c:ext>
            </c:extLst>
          </c:dPt>
          <c:dPt>
            <c:idx val="3"/>
            <c:bubble3D val="0"/>
            <c:spPr>
              <a:solidFill>
                <a:schemeClr val="tx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304-1643-A206-D6BB53D82E2A}"/>
              </c:ext>
            </c:extLst>
          </c:dPt>
          <c:dLbls>
            <c:dLbl>
              <c:idx val="0"/>
              <c:layout>
                <c:manualLayout>
                  <c:x val="6.0547480419057345E-2"/>
                  <c:y val="0.11744759779959835"/>
                </c:manualLayout>
              </c:layout>
              <c:tx>
                <c:rich>
                  <a:bodyPr/>
                  <a:lstStyle/>
                  <a:p>
                    <a:fld id="{05108A0A-110F-43D3-8035-B1EACA3737D6}" type="CATEGORYNAME">
                      <a:rPr lang="en-US" sz="1000" b="1" i="0">
                        <a:latin typeface="Arial" panose="020B0604020202020204" pitchFamily="34" charset="0"/>
                      </a:rPr>
                      <a:pPr/>
                      <a:t>[CATEGORY NAME]</a:t>
                    </a:fld>
                    <a:r>
                      <a:rPr lang="en-US" b="1" i="0" baseline="0" dirty="0">
                        <a:latin typeface="Arial" panose="020B0604020202020204" pitchFamily="34" charset="0"/>
                      </a:rPr>
                      <a:t>
</a:t>
                    </a:r>
                    <a:fld id="{91508F98-9D39-4B7A-9C4F-B17853C74DBD}" type="PERCENTAGE">
                      <a:rPr lang="en-US" sz="1600" b="0" i="0" baseline="0">
                        <a:latin typeface="Arial" panose="020B0604020202020204" pitchFamily="34" charset="0"/>
                      </a:rPr>
                      <a:pPr/>
                      <a:t>[PERCENTAGE]</a:t>
                    </a:fld>
                    <a:endParaRPr lang="en-US" b="1" i="0" baseline="0" dirty="0">
                      <a:latin typeface="Arial" panose="020B0604020202020204" pitchFamily="34" charset="0"/>
                    </a:endParaRP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304-1643-A206-D6BB53D82E2A}"/>
                </c:ext>
              </c:extLst>
            </c:dLbl>
            <c:dLbl>
              <c:idx val="1"/>
              <c:layout>
                <c:manualLayout>
                  <c:x val="-8.7532424638145395E-2"/>
                  <c:y val="7.6953854392405166E-2"/>
                </c:manualLayout>
              </c:layout>
              <c:tx>
                <c:rich>
                  <a:bodyPr/>
                  <a:lstStyle/>
                  <a:p>
                    <a:fld id="{C51B2A05-23CB-49FB-B214-FF21C15E214B}" type="CATEGORYNAME">
                      <a:rPr lang="en-US" sz="1000" b="1" i="0">
                        <a:latin typeface="Arial" panose="020B0604020202020204" pitchFamily="34" charset="0"/>
                      </a:rPr>
                      <a:pPr/>
                      <a:t>[CATEGORY NAME]</a:t>
                    </a:fld>
                    <a:r>
                      <a:rPr lang="en-US" b="1" i="0" baseline="0" dirty="0">
                        <a:latin typeface="Arial" panose="020B0604020202020204" pitchFamily="34" charset="0"/>
                      </a:rPr>
                      <a:t>
</a:t>
                    </a:r>
                    <a:fld id="{A1F22FF1-C9FC-4F00-851D-F8A3BAAE138E}" type="PERCENTAGE">
                      <a:rPr lang="en-US" sz="1600" b="0" i="0" baseline="0">
                        <a:latin typeface="Arial" panose="020B0604020202020204" pitchFamily="34" charset="0"/>
                      </a:rPr>
                      <a:pPr/>
                      <a:t>[PERCENTAGE]</a:t>
                    </a:fld>
                    <a:endParaRPr lang="en-US" b="1" i="0" baseline="0" dirty="0">
                      <a:latin typeface="Arial" panose="020B0604020202020204" pitchFamily="34" charset="0"/>
                    </a:endParaRP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304-1643-A206-D6BB53D82E2A}"/>
                </c:ext>
              </c:extLst>
            </c:dLbl>
            <c:dLbl>
              <c:idx val="2"/>
              <c:layout>
                <c:manualLayout>
                  <c:x val="-6.9022515355851979E-2"/>
                  <c:y val="-7.1665085056725988E-2"/>
                </c:manualLayout>
              </c:layout>
              <c:tx>
                <c:rich>
                  <a:bodyPr/>
                  <a:lstStyle/>
                  <a:p>
                    <a:fld id="{8D66E3EB-A3CE-4040-8ED5-C5D9F71B7C72}" type="CATEGORYNAME">
                      <a:rPr lang="en-US" sz="1000" b="1" i="0">
                        <a:latin typeface="Arial" panose="020B0604020202020204" pitchFamily="34" charset="0"/>
                      </a:rPr>
                      <a:pPr/>
                      <a:t>[CATEGORY NAME]</a:t>
                    </a:fld>
                    <a:r>
                      <a:rPr lang="en-US" b="1" i="0" baseline="0" dirty="0">
                        <a:latin typeface="Arial" panose="020B0604020202020204" pitchFamily="34" charset="0"/>
                      </a:rPr>
                      <a:t>
</a:t>
                    </a:r>
                    <a:fld id="{CF45FC65-A83F-484E-8BFF-4346174796F9}" type="PERCENTAGE">
                      <a:rPr lang="en-US" sz="1600" b="0" i="0" baseline="0">
                        <a:latin typeface="Arial" panose="020B0604020202020204" pitchFamily="34" charset="0"/>
                      </a:rPr>
                      <a:pPr/>
                      <a:t>[PERCENTAGE]</a:t>
                    </a:fld>
                    <a:endParaRPr lang="en-US" b="1" i="0" baseline="0" dirty="0">
                      <a:latin typeface="Arial" panose="020B0604020202020204" pitchFamily="34" charset="0"/>
                    </a:endParaRP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304-1643-A206-D6BB53D82E2A}"/>
                </c:ext>
              </c:extLst>
            </c:dLbl>
            <c:dLbl>
              <c:idx val="3"/>
              <c:layout>
                <c:manualLayout>
                  <c:x val="-1.6022290917619308E-2"/>
                  <c:y val="-0.14286751699576725"/>
                </c:manualLayout>
              </c:layout>
              <c:tx>
                <c:rich>
                  <a:bodyPr/>
                  <a:lstStyle/>
                  <a:p>
                    <a:fld id="{B58AD37B-5245-46B9-AE00-E4EEE0D7D223}" type="CATEGORYNAME">
                      <a:rPr lang="en-US" sz="1000" b="0" i="0">
                        <a:latin typeface="Arial" panose="020B0604020202020204" pitchFamily="34" charset="0"/>
                      </a:rPr>
                      <a:pPr/>
                      <a:t>[CATEGORY NAME]</a:t>
                    </a:fld>
                    <a:r>
                      <a:rPr lang="en-US" b="0" i="0" baseline="0" dirty="0">
                        <a:latin typeface="Arial" panose="020B0604020202020204" pitchFamily="34" charset="0"/>
                      </a:rPr>
                      <a:t>
</a:t>
                    </a:r>
                    <a:fld id="{5593866A-1CDE-4802-B290-6D1E86B845B4}" type="PERCENTAGE">
                      <a:rPr lang="en-US" sz="1600" b="0" i="0" baseline="0">
                        <a:latin typeface="Arial" panose="020B0604020202020204" pitchFamily="34" charset="0"/>
                      </a:rPr>
                      <a:pPr/>
                      <a:t>[PERCENTAGE]</a:t>
                    </a:fld>
                    <a:endParaRPr lang="en-US" b="0" i="0" baseline="0" dirty="0">
                      <a:latin typeface="Arial" panose="020B0604020202020204" pitchFamily="34" charset="0"/>
                    </a:endParaRP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C304-1643-A206-D6BB53D82E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 algn="l"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304-1643-A206-D6BB53D82E2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61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+mj-lt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A0355F8-F2EB-8246-88E8-E02F0CCDB8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>
                <a:latin typeface="Arial" panose="020B0604020202020204" pitchFamily="34" charset="0"/>
              </a:rPr>
              <a:t>Section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DA4006-0030-A748-A0AC-1E08C655D5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956E6-DBA4-2D4D-82F3-A54A057A4EF1}" type="datetimeFigureOut">
              <a:rPr lang="en-US" smtClean="0">
                <a:latin typeface="Arial" panose="020B0604020202020204" pitchFamily="34" charset="0"/>
              </a:rPr>
              <a:t>4/3/25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59F938-72A9-B647-BAEC-6285155DF2B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07B0D9-AADF-9F4E-807B-8BFFD8C925B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8952BF-BC6D-304D-ACAC-567210DA5175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378400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8EAEAB9-7A83-364D-94AA-52AC3068E616}" type="datetimeFigureOut">
              <a:rPr lang="en-US" smtClean="0"/>
              <a:pPr/>
              <a:t>4/3/25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2491FB97-2301-DE4F-BA70-D7EFFA7946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630356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Section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558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4122619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070754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5665964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106437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iagram, text&#10;&#10;Description automatically generated">
            <a:extLst>
              <a:ext uri="{FF2B5EF4-FFF2-40B4-BE49-F238E27FC236}">
                <a16:creationId xmlns:a16="http://schemas.microsoft.com/office/drawing/2014/main" id="{99C2EED8-2200-4D35-8274-3AD6F8CADCD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629" y="234950"/>
            <a:ext cx="4465949" cy="78105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71F46F7-0451-4D25-832D-D89484D0C417}"/>
              </a:ext>
            </a:extLst>
          </p:cNvPr>
          <p:cNvSpPr/>
          <p:nvPr userDrawn="1"/>
        </p:nvSpPr>
        <p:spPr>
          <a:xfrm>
            <a:off x="5950857" y="1"/>
            <a:ext cx="6241143" cy="6858000"/>
          </a:xfrm>
          <a:prstGeom prst="rect">
            <a:avLst/>
          </a:prstGeom>
          <a:solidFill>
            <a:srgbClr val="7D28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94B0B32-0447-1511-0664-AC67461337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1707" y="2930101"/>
            <a:ext cx="5813949" cy="2232511"/>
          </a:xfrm>
        </p:spPr>
        <p:txBody>
          <a:bodyPr anchor="t">
            <a:noAutofit/>
          </a:bodyPr>
          <a:lstStyle>
            <a:lvl1pPr algn="l">
              <a:defRPr sz="4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</a:t>
            </a:r>
            <a:endParaRPr lang="en-US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5663069-7971-8B43-DA3D-1EE2833140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1707" y="2484196"/>
            <a:ext cx="5813950" cy="275423"/>
          </a:xfr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</a:t>
            </a:r>
            <a:endParaRPr lang="en-US" dirty="0"/>
          </a:p>
        </p:txBody>
      </p:sp>
      <p:sp>
        <p:nvSpPr>
          <p:cNvPr id="32" name="Date Placeholder 31">
            <a:extLst>
              <a:ext uri="{FF2B5EF4-FFF2-40B4-BE49-F238E27FC236}">
                <a16:creationId xmlns:a16="http://schemas.microsoft.com/office/drawing/2014/main" id="{1250F026-16B3-8EE0-12D3-275BF63E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9586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3D1F58-D3D3-4849-B7BE-D4798A976CD7}" type="datetime3">
              <a:rPr lang="en-HK" smtClean="0"/>
              <a:pPr/>
              <a:t>3 April 2025</a:t>
            </a:fld>
            <a:endParaRPr lang="en-US" dirty="0"/>
          </a:p>
        </p:txBody>
      </p:sp>
      <p:pic>
        <p:nvPicPr>
          <p:cNvPr id="7" name="Picture 6" descr="Icon&#10;&#10;Description automatically generated with medium confidence">
            <a:extLst>
              <a:ext uri="{FF2B5EF4-FFF2-40B4-BE49-F238E27FC236}">
                <a16:creationId xmlns:a16="http://schemas.microsoft.com/office/drawing/2014/main" id="{FF0CF944-C46A-441F-9EDE-E99B7EE80D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29636" y="685801"/>
            <a:ext cx="5562364" cy="617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970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BE2482-8622-C84F-94D5-5E247B21C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/>
          <a:lstStyle>
            <a:lvl1pPr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fld id="{42F52892-D1D9-9E41-97AE-185544678A11}" type="datetime3">
              <a:rPr lang="en-HK" smtClean="0"/>
              <a:pPr/>
              <a:t>3 April 2025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97A5542-84F2-7742-AFF5-2CDFE7D09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3195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fld id="{7EB81B2B-FE88-CD45-B1AD-F9ACA635D2C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0FD9E17-FB5B-BB43-8F6D-15BA50B453A7}"/>
              </a:ext>
            </a:extLst>
          </p:cNvPr>
          <p:cNvCxnSpPr>
            <a:cxnSpLocks/>
          </p:cNvCxnSpPr>
          <p:nvPr userDrawn="1"/>
        </p:nvCxnSpPr>
        <p:spPr>
          <a:xfrm>
            <a:off x="0" y="838456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456F193-5B28-A0FF-CD7E-784B21CE02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981" y="1339784"/>
            <a:ext cx="8405360" cy="813331"/>
          </a:xfrm>
        </p:spPr>
        <p:txBody>
          <a:bodyPr lIns="0" anchor="t">
            <a:normAutofit/>
          </a:bodyPr>
          <a:lstStyle>
            <a:lvl1pPr algn="l">
              <a:defRPr sz="48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BD249-004D-E15A-D62B-B224B4900F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7980" y="2236546"/>
            <a:ext cx="4855337" cy="813331"/>
          </a:xfrm>
        </p:spPr>
        <p:txBody>
          <a:bodyPr lIns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1C1D3614-8373-4415-9AEA-6B8571EDC3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4718" y="104613"/>
            <a:ext cx="1332676" cy="67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269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/ Chart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6">
            <a:extLst>
              <a:ext uri="{FF2B5EF4-FFF2-40B4-BE49-F238E27FC236}">
                <a16:creationId xmlns:a16="http://schemas.microsoft.com/office/drawing/2014/main" id="{A485FBD9-AB5E-1A2C-4C08-22B967CBE99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03831" y="0"/>
            <a:ext cx="6096000" cy="6858000"/>
          </a:xfrm>
          <a:noFill/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30357CC-D39C-8691-A9B2-8C51FC7A04E3}"/>
              </a:ext>
            </a:extLst>
          </p:cNvPr>
          <p:cNvCxnSpPr>
            <a:cxnSpLocks/>
          </p:cNvCxnSpPr>
          <p:nvPr userDrawn="1"/>
        </p:nvCxnSpPr>
        <p:spPr>
          <a:xfrm>
            <a:off x="0" y="838456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21DC111-2D70-1737-AECC-38FF42C83FA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 lIns="0"/>
          <a:lstStyle>
            <a:lvl1pPr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fld id="{413D1F58-D3D3-4849-B7BE-D4798A976CD7}" type="datetime3">
              <a:rPr lang="en-HK" smtClean="0"/>
              <a:pPr/>
              <a:t>3 April 2025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03EE419-9ABF-FEE7-3D6F-8D806A23E07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lIns="0"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text styles</a:t>
            </a:r>
            <a:endParaRPr lang="en-US" dirty="0"/>
          </a:p>
        </p:txBody>
      </p:sp>
      <p:sp>
        <p:nvSpPr>
          <p:cNvPr id="29" name="Slide Number Placeholder 28">
            <a:extLst>
              <a:ext uri="{FF2B5EF4-FFF2-40B4-BE49-F238E27FC236}">
                <a16:creationId xmlns:a16="http://schemas.microsoft.com/office/drawing/2014/main" id="{EA967213-1659-DE8B-F1C9-2049B437789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7EB81B2B-FE88-CD45-B1AD-F9ACA635D2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5">
            <a:extLst>
              <a:ext uri="{FF2B5EF4-FFF2-40B4-BE49-F238E27FC236}">
                <a16:creationId xmlns:a16="http://schemas.microsoft.com/office/drawing/2014/main" id="{93EE1C1E-EF1A-6D0D-0A60-75F240EFC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859" y="1005422"/>
            <a:ext cx="5383174" cy="941442"/>
          </a:xfrm>
        </p:spPr>
        <p:txBody>
          <a:bodyPr lIns="0" anchor="t"/>
          <a:lstStyle>
            <a:lvl1pPr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34DE3B7-C095-A939-3B29-FC641EF76F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5859" y="2329200"/>
            <a:ext cx="5383174" cy="3690344"/>
          </a:xfrm>
        </p:spPr>
        <p:txBody>
          <a:bodyPr lIns="0">
            <a:normAutofit/>
          </a:bodyPr>
          <a:lstStyle>
            <a:lvl1pPr marL="0" indent="0">
              <a:buNone/>
              <a:defRPr sz="15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11EB605D-02A2-499E-9481-0DEF1F03B7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4718" y="104613"/>
            <a:ext cx="1332676" cy="67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73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/ Chart - Gre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6">
            <a:extLst>
              <a:ext uri="{FF2B5EF4-FFF2-40B4-BE49-F238E27FC236}">
                <a16:creationId xmlns:a16="http://schemas.microsoft.com/office/drawing/2014/main" id="{A485FBD9-AB5E-1A2C-4C08-22B967CBE99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03831" y="0"/>
            <a:ext cx="6096000" cy="6858000"/>
          </a:xfrm>
          <a:noFill/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30357CC-D39C-8691-A9B2-8C51FC7A04E3}"/>
              </a:ext>
            </a:extLst>
          </p:cNvPr>
          <p:cNvCxnSpPr>
            <a:cxnSpLocks/>
          </p:cNvCxnSpPr>
          <p:nvPr userDrawn="1"/>
        </p:nvCxnSpPr>
        <p:spPr>
          <a:xfrm>
            <a:off x="0" y="838456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21DC111-2D70-1737-AECC-38FF42C83FA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 lIns="0"/>
          <a:lstStyle>
            <a:lvl1pPr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fld id="{413D1F58-D3D3-4849-B7BE-D4798A976CD7}" type="datetime3">
              <a:rPr lang="en-HK" smtClean="0"/>
              <a:pPr/>
              <a:t>3 April 2025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03EE419-9ABF-FEE7-3D6F-8D806A23E07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lIns="0"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text styles</a:t>
            </a:r>
            <a:endParaRPr lang="en-US" dirty="0"/>
          </a:p>
        </p:txBody>
      </p:sp>
      <p:sp>
        <p:nvSpPr>
          <p:cNvPr id="29" name="Slide Number Placeholder 28">
            <a:extLst>
              <a:ext uri="{FF2B5EF4-FFF2-40B4-BE49-F238E27FC236}">
                <a16:creationId xmlns:a16="http://schemas.microsoft.com/office/drawing/2014/main" id="{EA967213-1659-DE8B-F1C9-2049B437789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7EB81B2B-FE88-CD45-B1AD-F9ACA635D2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5">
            <a:extLst>
              <a:ext uri="{FF2B5EF4-FFF2-40B4-BE49-F238E27FC236}">
                <a16:creationId xmlns:a16="http://schemas.microsoft.com/office/drawing/2014/main" id="{93EE1C1E-EF1A-6D0D-0A60-75F240EFC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859" y="1005422"/>
            <a:ext cx="5383174" cy="941442"/>
          </a:xfrm>
        </p:spPr>
        <p:txBody>
          <a:bodyPr lIns="0" anchor="t"/>
          <a:lstStyle>
            <a:lvl1pPr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34DE3B7-C095-A939-3B29-FC641EF76F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5859" y="2329200"/>
            <a:ext cx="5383174" cy="3690344"/>
          </a:xfrm>
        </p:spPr>
        <p:txBody>
          <a:bodyPr lIns="0">
            <a:normAutofit/>
          </a:bodyPr>
          <a:lstStyle>
            <a:lvl1pPr marL="0" indent="0">
              <a:buNone/>
              <a:defRPr sz="15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DA40DAE3-DBDC-4D65-B916-1C1ED7B6E1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4718" y="104613"/>
            <a:ext cx="1332676" cy="67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939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E33D3A2-543B-124A-AE73-8C57A8CA5D2D}"/>
              </a:ext>
            </a:extLst>
          </p:cNvPr>
          <p:cNvCxnSpPr>
            <a:cxnSpLocks/>
          </p:cNvCxnSpPr>
          <p:nvPr userDrawn="1"/>
        </p:nvCxnSpPr>
        <p:spPr>
          <a:xfrm>
            <a:off x="0" y="838456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1AA828-A1BE-C8F1-1AD7-810F3BA17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/>
          <a:lstStyle>
            <a:lvl1pPr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fld id="{413D1F58-D3D3-4849-B7BE-D4798A976CD7}" type="datetime3">
              <a:rPr lang="en-HK" smtClean="0"/>
              <a:pPr/>
              <a:t>3 April 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D2520-979B-427D-20F9-CE9FEBC7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text styles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179B7-8519-F581-90E4-7CC7F7749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7EB81B2B-FE88-CD45-B1AD-F9ACA635D2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5">
            <a:extLst>
              <a:ext uri="{FF2B5EF4-FFF2-40B4-BE49-F238E27FC236}">
                <a16:creationId xmlns:a16="http://schemas.microsoft.com/office/drawing/2014/main" id="{81E2B861-D970-8DA3-C0FC-C51DFCEA8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859" y="1005422"/>
            <a:ext cx="10515600" cy="941442"/>
          </a:xfrm>
        </p:spPr>
        <p:txBody>
          <a:bodyPr lIns="0" anchor="t"/>
          <a:lstStyle>
            <a:lvl1pPr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2346C2DC-A66D-44F2-A9DD-964B657D92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4718" y="104613"/>
            <a:ext cx="1332676" cy="67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4301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Gre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9373FB6-CC4D-A94E-8B08-85E403F95212}"/>
              </a:ext>
            </a:extLst>
          </p:cNvPr>
          <p:cNvCxnSpPr>
            <a:cxnSpLocks/>
          </p:cNvCxnSpPr>
          <p:nvPr userDrawn="1"/>
        </p:nvCxnSpPr>
        <p:spPr>
          <a:xfrm>
            <a:off x="0" y="838456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7AF1756F-C5D9-A8E4-0C1B-7C32F670F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/>
          <a:lstStyle>
            <a:lvl1pPr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fld id="{413D1F58-D3D3-4849-B7BE-D4798A976CD7}" type="datetime3">
              <a:rPr lang="en-HK" smtClean="0"/>
              <a:pPr/>
              <a:t>3 April 2025</a:t>
            </a:fld>
            <a:endParaRPr lang="en-US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2DA5EEBA-9FC5-664C-E2C4-2B0C7CD86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text styles</a:t>
            </a:r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5624BBE4-D75E-EB1B-B058-6622D739A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7EB81B2B-FE88-CD45-B1AD-F9ACA635D2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5">
            <a:extLst>
              <a:ext uri="{FF2B5EF4-FFF2-40B4-BE49-F238E27FC236}">
                <a16:creationId xmlns:a16="http://schemas.microsoft.com/office/drawing/2014/main" id="{541061B1-700C-B486-A295-E4145289E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859" y="1005422"/>
            <a:ext cx="10515600" cy="941442"/>
          </a:xfrm>
        </p:spPr>
        <p:txBody>
          <a:bodyPr lIns="0" anchor="t"/>
          <a:lstStyle>
            <a:lvl1pPr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53F334E4-7094-405B-A131-48CD1FF460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4718" y="104613"/>
            <a:ext cx="1332676" cy="67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3034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B06A133-16A6-2E46-BE54-EC31444E4999}"/>
              </a:ext>
            </a:extLst>
          </p:cNvPr>
          <p:cNvCxnSpPr>
            <a:cxnSpLocks/>
          </p:cNvCxnSpPr>
          <p:nvPr userDrawn="1"/>
        </p:nvCxnSpPr>
        <p:spPr>
          <a:xfrm>
            <a:off x="0" y="838456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F2F301-B924-579C-2670-8B5BBEAF2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/>
          <a:lstStyle>
            <a:lvl1pPr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fld id="{413D1F58-D3D3-4849-B7BE-D4798A976CD7}" type="datetime3">
              <a:rPr lang="en-HK" smtClean="0"/>
              <a:pPr/>
              <a:t>3 April 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7C58AA-B97B-19CA-4693-7A8F0215E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text styles</a:t>
            </a:r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9F1C158E-4F52-6C24-6CDA-005B6F597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7EB81B2B-FE88-CD45-B1AD-F9ACA635D2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CDB8C93-90B6-0CF5-2F3C-9090A21BF5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5859" y="2329200"/>
            <a:ext cx="3932237" cy="3690344"/>
          </a:xfrm>
        </p:spPr>
        <p:txBody>
          <a:bodyPr lIns="0">
            <a:normAutofit/>
          </a:bodyPr>
          <a:lstStyle>
            <a:lvl1pPr marL="0" indent="0">
              <a:buNone/>
              <a:defRPr sz="15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CE9E3388-69EB-F6DC-B6E5-61B254BEE48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67050" y="2328863"/>
            <a:ext cx="3578225" cy="3727450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0" name="Picture Placeholder 16">
            <a:extLst>
              <a:ext uri="{FF2B5EF4-FFF2-40B4-BE49-F238E27FC236}">
                <a16:creationId xmlns:a16="http://schemas.microsoft.com/office/drawing/2014/main" id="{94237702-2B96-6626-2D6E-9D683380F59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2225" y="2328863"/>
            <a:ext cx="3578225" cy="3727450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1" name="Title 15">
            <a:extLst>
              <a:ext uri="{FF2B5EF4-FFF2-40B4-BE49-F238E27FC236}">
                <a16:creationId xmlns:a16="http://schemas.microsoft.com/office/drawing/2014/main" id="{CE557B57-C9F2-096D-9A5E-251D9A12F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859" y="1005422"/>
            <a:ext cx="10515600" cy="941442"/>
          </a:xfrm>
        </p:spPr>
        <p:txBody>
          <a:bodyPr lIns="0" anchor="t"/>
          <a:lstStyle>
            <a:lvl1pPr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6C318FC0-E634-44A5-8A25-C59BBB6768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4718" y="104613"/>
            <a:ext cx="1332676" cy="67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044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 - Gre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B06A133-16A6-2E46-BE54-EC31444E4999}"/>
              </a:ext>
            </a:extLst>
          </p:cNvPr>
          <p:cNvCxnSpPr>
            <a:cxnSpLocks/>
          </p:cNvCxnSpPr>
          <p:nvPr userDrawn="1"/>
        </p:nvCxnSpPr>
        <p:spPr>
          <a:xfrm>
            <a:off x="0" y="838456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F2F301-B924-579C-2670-8B5BBEAF2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/>
          <a:lstStyle>
            <a:lvl1pPr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fld id="{413D1F58-D3D3-4849-B7BE-D4798A976CD7}" type="datetime3">
              <a:rPr lang="en-HK" smtClean="0"/>
              <a:pPr/>
              <a:t>3 April 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7C58AA-B97B-19CA-4693-7A8F0215E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text styles</a:t>
            </a:r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9F1C158E-4F52-6C24-6CDA-005B6F597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7EB81B2B-FE88-CD45-B1AD-F9ACA635D2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911AA67-9E53-7827-4DAD-9FD72861AD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5859" y="2329200"/>
            <a:ext cx="3932237" cy="3690344"/>
          </a:xfrm>
        </p:spPr>
        <p:txBody>
          <a:bodyPr lIns="0">
            <a:normAutofit/>
          </a:bodyPr>
          <a:lstStyle>
            <a:lvl1pPr marL="0" indent="0">
              <a:buNone/>
              <a:defRPr sz="15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Picture Placeholder 16">
            <a:extLst>
              <a:ext uri="{FF2B5EF4-FFF2-40B4-BE49-F238E27FC236}">
                <a16:creationId xmlns:a16="http://schemas.microsoft.com/office/drawing/2014/main" id="{2D1AE407-0663-3125-18AD-5A7F234F4A7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67050" y="2328863"/>
            <a:ext cx="3578225" cy="3727450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2" name="Picture Placeholder 16">
            <a:extLst>
              <a:ext uri="{FF2B5EF4-FFF2-40B4-BE49-F238E27FC236}">
                <a16:creationId xmlns:a16="http://schemas.microsoft.com/office/drawing/2014/main" id="{6999E878-E756-7663-3F57-0344681487C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2225" y="2328863"/>
            <a:ext cx="3578225" cy="3727450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5" name="Title 15">
            <a:extLst>
              <a:ext uri="{FF2B5EF4-FFF2-40B4-BE49-F238E27FC236}">
                <a16:creationId xmlns:a16="http://schemas.microsoft.com/office/drawing/2014/main" id="{6B39DFB1-449E-F5CF-F0D1-244FFCC0B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859" y="1005422"/>
            <a:ext cx="10515600" cy="941442"/>
          </a:xfrm>
        </p:spPr>
        <p:txBody>
          <a:bodyPr lIns="0" anchor="t"/>
          <a:lstStyle>
            <a:lvl1pPr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08A70419-6739-4508-A4E6-01BCF6B795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4718" y="104613"/>
            <a:ext cx="1332676" cy="67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8391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x 4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E33D3A2-543B-124A-AE73-8C57A8CA5D2D}"/>
              </a:ext>
            </a:extLst>
          </p:cNvPr>
          <p:cNvCxnSpPr>
            <a:cxnSpLocks/>
          </p:cNvCxnSpPr>
          <p:nvPr userDrawn="1"/>
        </p:nvCxnSpPr>
        <p:spPr>
          <a:xfrm>
            <a:off x="0" y="838456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1AA828-A1BE-C8F1-1AD7-810F3BA17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/>
          <a:lstStyle>
            <a:lvl1pPr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fld id="{413D1F58-D3D3-4849-B7BE-D4798A976CD7}" type="datetime3">
              <a:rPr lang="en-HK" smtClean="0"/>
              <a:pPr/>
              <a:t>3 April 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D2520-979B-427D-20F9-CE9FEBC7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text styles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179B7-8519-F581-90E4-7CC7F7749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7EB81B2B-FE88-CD45-B1AD-F9ACA635D2C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C4316A1-5E50-FD2D-6E58-65F3D8B9EB09}"/>
              </a:ext>
            </a:extLst>
          </p:cNvPr>
          <p:cNvCxnSpPr>
            <a:cxnSpLocks/>
          </p:cNvCxnSpPr>
          <p:nvPr userDrawn="1"/>
        </p:nvCxnSpPr>
        <p:spPr>
          <a:xfrm>
            <a:off x="6117252" y="2012064"/>
            <a:ext cx="0" cy="428544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D803F11-82A0-5B1A-FDBD-AC41D5AD2D61}"/>
              </a:ext>
            </a:extLst>
          </p:cNvPr>
          <p:cNvCxnSpPr>
            <a:cxnSpLocks/>
          </p:cNvCxnSpPr>
          <p:nvPr userDrawn="1"/>
        </p:nvCxnSpPr>
        <p:spPr>
          <a:xfrm>
            <a:off x="9099511" y="2012064"/>
            <a:ext cx="0" cy="428544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Picture Placeholder 23">
            <a:extLst>
              <a:ext uri="{FF2B5EF4-FFF2-40B4-BE49-F238E27FC236}">
                <a16:creationId xmlns:a16="http://schemas.microsoft.com/office/drawing/2014/main" id="{3528B5BF-796E-1C3F-90F0-04F4BB75C7A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5859" y="2765389"/>
            <a:ext cx="2530475" cy="173513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29" name="Picture Placeholder 23">
            <a:extLst>
              <a:ext uri="{FF2B5EF4-FFF2-40B4-BE49-F238E27FC236}">
                <a16:creationId xmlns:a16="http://schemas.microsoft.com/office/drawing/2014/main" id="{FB3E5ED0-5059-929B-C1E1-BF80D71D0C5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66622" y="2765389"/>
            <a:ext cx="2530475" cy="173513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30" name="Picture Placeholder 23">
            <a:extLst>
              <a:ext uri="{FF2B5EF4-FFF2-40B4-BE49-F238E27FC236}">
                <a16:creationId xmlns:a16="http://schemas.microsoft.com/office/drawing/2014/main" id="{9E7A2DE7-5D67-BB43-0F3D-7EDC6B82234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47385" y="2765389"/>
            <a:ext cx="2530475" cy="173513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31" name="Picture Placeholder 23">
            <a:extLst>
              <a:ext uri="{FF2B5EF4-FFF2-40B4-BE49-F238E27FC236}">
                <a16:creationId xmlns:a16="http://schemas.microsoft.com/office/drawing/2014/main" id="{E31908DA-C778-B6FD-6358-6AAFD224F1D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328150" y="2765389"/>
            <a:ext cx="2530475" cy="173513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B06C62E4-98CA-3B8A-6FD3-381A148E125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71489" y="4729163"/>
            <a:ext cx="2544749" cy="112395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300">
                <a:latin typeface="+mj-lt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5" name="Text Placeholder 32">
            <a:extLst>
              <a:ext uri="{FF2B5EF4-FFF2-40B4-BE49-F238E27FC236}">
                <a16:creationId xmlns:a16="http://schemas.microsoft.com/office/drawing/2014/main" id="{D7A4952E-721A-DFE8-EC34-105409CB29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53748" y="4729163"/>
            <a:ext cx="2544749" cy="112395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300">
                <a:latin typeface="+mj-lt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6" name="Text Placeholder 32">
            <a:extLst>
              <a:ext uri="{FF2B5EF4-FFF2-40B4-BE49-F238E27FC236}">
                <a16:creationId xmlns:a16="http://schemas.microsoft.com/office/drawing/2014/main" id="{C42B8129-387C-BD1B-DC5A-97606DE6BD6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36007" y="4729163"/>
            <a:ext cx="2544749" cy="112395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300">
                <a:latin typeface="+mj-lt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8" name="Text Placeholder 32">
            <a:extLst>
              <a:ext uri="{FF2B5EF4-FFF2-40B4-BE49-F238E27FC236}">
                <a16:creationId xmlns:a16="http://schemas.microsoft.com/office/drawing/2014/main" id="{03ADEC7B-ED2E-864A-FC89-AD668B13139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318266" y="4729163"/>
            <a:ext cx="2544749" cy="112395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300">
                <a:latin typeface="+mj-lt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9" name="Text Placeholder 32">
            <a:extLst>
              <a:ext uri="{FF2B5EF4-FFF2-40B4-BE49-F238E27FC236}">
                <a16:creationId xmlns:a16="http://schemas.microsoft.com/office/drawing/2014/main" id="{D55E1251-0CFD-C8EE-1370-709CBEFFC4A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1489" y="2178712"/>
            <a:ext cx="2544749" cy="40470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Content Title</a:t>
            </a:r>
          </a:p>
        </p:txBody>
      </p:sp>
      <p:sp>
        <p:nvSpPr>
          <p:cNvPr id="41" name="Text Placeholder 32">
            <a:extLst>
              <a:ext uri="{FF2B5EF4-FFF2-40B4-BE49-F238E27FC236}">
                <a16:creationId xmlns:a16="http://schemas.microsoft.com/office/drawing/2014/main" id="{E8FD9F19-3B2A-959B-03F4-581487E2CA8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70721" y="2178712"/>
            <a:ext cx="2544749" cy="40470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Content Title</a:t>
            </a:r>
          </a:p>
        </p:txBody>
      </p:sp>
      <p:sp>
        <p:nvSpPr>
          <p:cNvPr id="42" name="Text Placeholder 32">
            <a:extLst>
              <a:ext uri="{FF2B5EF4-FFF2-40B4-BE49-F238E27FC236}">
                <a16:creationId xmlns:a16="http://schemas.microsoft.com/office/drawing/2014/main" id="{A5317000-3471-FDED-75F3-58AE48EAE51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33377" y="2178712"/>
            <a:ext cx="2544749" cy="40470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Content Title</a:t>
            </a:r>
          </a:p>
        </p:txBody>
      </p:sp>
      <p:sp>
        <p:nvSpPr>
          <p:cNvPr id="43" name="Text Placeholder 32">
            <a:extLst>
              <a:ext uri="{FF2B5EF4-FFF2-40B4-BE49-F238E27FC236}">
                <a16:creationId xmlns:a16="http://schemas.microsoft.com/office/drawing/2014/main" id="{AB4D6C08-678E-BB62-2E7B-9BF1C7D49BC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314321" y="2178712"/>
            <a:ext cx="2544749" cy="40470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Content Title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88D746D-E779-611D-0CA5-CBE73F810086}"/>
              </a:ext>
            </a:extLst>
          </p:cNvPr>
          <p:cNvCxnSpPr>
            <a:cxnSpLocks/>
          </p:cNvCxnSpPr>
          <p:nvPr userDrawn="1"/>
        </p:nvCxnSpPr>
        <p:spPr>
          <a:xfrm>
            <a:off x="3127868" y="2012064"/>
            <a:ext cx="0" cy="428544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itle 15">
            <a:extLst>
              <a:ext uri="{FF2B5EF4-FFF2-40B4-BE49-F238E27FC236}">
                <a16:creationId xmlns:a16="http://schemas.microsoft.com/office/drawing/2014/main" id="{9F91928F-AC4F-D9F8-5300-095F339F6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859" y="1005422"/>
            <a:ext cx="10515600" cy="941442"/>
          </a:xfrm>
        </p:spPr>
        <p:txBody>
          <a:bodyPr lIns="0" anchor="t"/>
          <a:lstStyle>
            <a:lvl1pPr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23" name="Picture 22" descr="A picture containing text&#10;&#10;Description automatically generated">
            <a:extLst>
              <a:ext uri="{FF2B5EF4-FFF2-40B4-BE49-F238E27FC236}">
                <a16:creationId xmlns:a16="http://schemas.microsoft.com/office/drawing/2014/main" id="{1CCE1E99-3E46-4682-BE60-A34A2E0FA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4718" y="104613"/>
            <a:ext cx="1332676" cy="67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6854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x 4 - Gre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E33D3A2-543B-124A-AE73-8C57A8CA5D2D}"/>
              </a:ext>
            </a:extLst>
          </p:cNvPr>
          <p:cNvCxnSpPr>
            <a:cxnSpLocks/>
          </p:cNvCxnSpPr>
          <p:nvPr userDrawn="1"/>
        </p:nvCxnSpPr>
        <p:spPr>
          <a:xfrm>
            <a:off x="0" y="838456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1AA828-A1BE-C8F1-1AD7-810F3BA17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/>
          <a:lstStyle>
            <a:lvl1pPr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fld id="{413D1F58-D3D3-4849-B7BE-D4798A976CD7}" type="datetime3">
              <a:rPr lang="en-HK" smtClean="0"/>
              <a:pPr/>
              <a:t>3 April 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D2520-979B-427D-20F9-CE9FEBC7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text styles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179B7-8519-F581-90E4-7CC7F7749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7EB81B2B-FE88-CD45-B1AD-F9ACA635D2C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C4316A1-5E50-FD2D-6E58-65F3D8B9EB09}"/>
              </a:ext>
            </a:extLst>
          </p:cNvPr>
          <p:cNvCxnSpPr>
            <a:cxnSpLocks/>
          </p:cNvCxnSpPr>
          <p:nvPr userDrawn="1"/>
        </p:nvCxnSpPr>
        <p:spPr>
          <a:xfrm>
            <a:off x="6117252" y="2012064"/>
            <a:ext cx="0" cy="428544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D803F11-82A0-5B1A-FDBD-AC41D5AD2D61}"/>
              </a:ext>
            </a:extLst>
          </p:cNvPr>
          <p:cNvCxnSpPr>
            <a:cxnSpLocks/>
          </p:cNvCxnSpPr>
          <p:nvPr userDrawn="1"/>
        </p:nvCxnSpPr>
        <p:spPr>
          <a:xfrm>
            <a:off x="9099511" y="2012064"/>
            <a:ext cx="0" cy="428544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Picture Placeholder 23">
            <a:extLst>
              <a:ext uri="{FF2B5EF4-FFF2-40B4-BE49-F238E27FC236}">
                <a16:creationId xmlns:a16="http://schemas.microsoft.com/office/drawing/2014/main" id="{3528B5BF-796E-1C3F-90F0-04F4BB75C7A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5859" y="2765389"/>
            <a:ext cx="2530475" cy="173513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29" name="Picture Placeholder 23">
            <a:extLst>
              <a:ext uri="{FF2B5EF4-FFF2-40B4-BE49-F238E27FC236}">
                <a16:creationId xmlns:a16="http://schemas.microsoft.com/office/drawing/2014/main" id="{FB3E5ED0-5059-929B-C1E1-BF80D71D0C5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66622" y="2765389"/>
            <a:ext cx="2530475" cy="173513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30" name="Picture Placeholder 23">
            <a:extLst>
              <a:ext uri="{FF2B5EF4-FFF2-40B4-BE49-F238E27FC236}">
                <a16:creationId xmlns:a16="http://schemas.microsoft.com/office/drawing/2014/main" id="{9E7A2DE7-5D67-BB43-0F3D-7EDC6B82234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47385" y="2765389"/>
            <a:ext cx="2530475" cy="173513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31" name="Picture Placeholder 23">
            <a:extLst>
              <a:ext uri="{FF2B5EF4-FFF2-40B4-BE49-F238E27FC236}">
                <a16:creationId xmlns:a16="http://schemas.microsoft.com/office/drawing/2014/main" id="{E31908DA-C778-B6FD-6358-6AAFD224F1D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328150" y="2765389"/>
            <a:ext cx="2530475" cy="173513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B06C62E4-98CA-3B8A-6FD3-381A148E125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71489" y="4729163"/>
            <a:ext cx="2544749" cy="112395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300">
                <a:latin typeface="+mj-lt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5" name="Text Placeholder 32">
            <a:extLst>
              <a:ext uri="{FF2B5EF4-FFF2-40B4-BE49-F238E27FC236}">
                <a16:creationId xmlns:a16="http://schemas.microsoft.com/office/drawing/2014/main" id="{D7A4952E-721A-DFE8-EC34-105409CB29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53748" y="4729163"/>
            <a:ext cx="2544749" cy="112395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300">
                <a:latin typeface="+mj-lt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6" name="Text Placeholder 32">
            <a:extLst>
              <a:ext uri="{FF2B5EF4-FFF2-40B4-BE49-F238E27FC236}">
                <a16:creationId xmlns:a16="http://schemas.microsoft.com/office/drawing/2014/main" id="{C42B8129-387C-BD1B-DC5A-97606DE6BD6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36007" y="4729163"/>
            <a:ext cx="2544749" cy="112395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300">
                <a:latin typeface="+mj-lt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8" name="Text Placeholder 32">
            <a:extLst>
              <a:ext uri="{FF2B5EF4-FFF2-40B4-BE49-F238E27FC236}">
                <a16:creationId xmlns:a16="http://schemas.microsoft.com/office/drawing/2014/main" id="{03ADEC7B-ED2E-864A-FC89-AD668B13139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318266" y="4729163"/>
            <a:ext cx="2544749" cy="112395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300">
                <a:latin typeface="+mj-lt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9" name="Text Placeholder 32">
            <a:extLst>
              <a:ext uri="{FF2B5EF4-FFF2-40B4-BE49-F238E27FC236}">
                <a16:creationId xmlns:a16="http://schemas.microsoft.com/office/drawing/2014/main" id="{D55E1251-0CFD-C8EE-1370-709CBEFFC4A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1489" y="2178712"/>
            <a:ext cx="2544749" cy="40470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Content Title</a:t>
            </a:r>
          </a:p>
        </p:txBody>
      </p:sp>
      <p:sp>
        <p:nvSpPr>
          <p:cNvPr id="41" name="Text Placeholder 32">
            <a:extLst>
              <a:ext uri="{FF2B5EF4-FFF2-40B4-BE49-F238E27FC236}">
                <a16:creationId xmlns:a16="http://schemas.microsoft.com/office/drawing/2014/main" id="{E8FD9F19-3B2A-959B-03F4-581487E2CA8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70721" y="2178712"/>
            <a:ext cx="2544749" cy="40470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Content Title</a:t>
            </a:r>
          </a:p>
        </p:txBody>
      </p:sp>
      <p:sp>
        <p:nvSpPr>
          <p:cNvPr id="42" name="Text Placeholder 32">
            <a:extLst>
              <a:ext uri="{FF2B5EF4-FFF2-40B4-BE49-F238E27FC236}">
                <a16:creationId xmlns:a16="http://schemas.microsoft.com/office/drawing/2014/main" id="{A5317000-3471-FDED-75F3-58AE48EAE51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33377" y="2178712"/>
            <a:ext cx="2544749" cy="40470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Content Title</a:t>
            </a:r>
          </a:p>
        </p:txBody>
      </p:sp>
      <p:sp>
        <p:nvSpPr>
          <p:cNvPr id="43" name="Text Placeholder 32">
            <a:extLst>
              <a:ext uri="{FF2B5EF4-FFF2-40B4-BE49-F238E27FC236}">
                <a16:creationId xmlns:a16="http://schemas.microsoft.com/office/drawing/2014/main" id="{AB4D6C08-678E-BB62-2E7B-9BF1C7D49BC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314321" y="2178712"/>
            <a:ext cx="2544749" cy="40470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Content Title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88D746D-E779-611D-0CA5-CBE73F810086}"/>
              </a:ext>
            </a:extLst>
          </p:cNvPr>
          <p:cNvCxnSpPr>
            <a:cxnSpLocks/>
          </p:cNvCxnSpPr>
          <p:nvPr userDrawn="1"/>
        </p:nvCxnSpPr>
        <p:spPr>
          <a:xfrm>
            <a:off x="3127868" y="2012064"/>
            <a:ext cx="0" cy="428544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itle 15">
            <a:extLst>
              <a:ext uri="{FF2B5EF4-FFF2-40B4-BE49-F238E27FC236}">
                <a16:creationId xmlns:a16="http://schemas.microsoft.com/office/drawing/2014/main" id="{9F91928F-AC4F-D9F8-5300-095F339F6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859" y="1005422"/>
            <a:ext cx="10515600" cy="941442"/>
          </a:xfrm>
        </p:spPr>
        <p:txBody>
          <a:bodyPr lIns="0" anchor="t"/>
          <a:lstStyle>
            <a:lvl1pPr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23" name="Picture 22" descr="A picture containing text&#10;&#10;Description automatically generated">
            <a:extLst>
              <a:ext uri="{FF2B5EF4-FFF2-40B4-BE49-F238E27FC236}">
                <a16:creationId xmlns:a16="http://schemas.microsoft.com/office/drawing/2014/main" id="{2ECD9055-F9E6-498B-BDCB-2FBAD88499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4718" y="104613"/>
            <a:ext cx="1332676" cy="67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8583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Layout x 3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E33D3A2-543B-124A-AE73-8C57A8CA5D2D}"/>
              </a:ext>
            </a:extLst>
          </p:cNvPr>
          <p:cNvCxnSpPr>
            <a:cxnSpLocks/>
          </p:cNvCxnSpPr>
          <p:nvPr userDrawn="1"/>
        </p:nvCxnSpPr>
        <p:spPr>
          <a:xfrm>
            <a:off x="0" y="838456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0D412D57-EBE8-F24C-9B8A-6C99B404C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859" y="1005422"/>
            <a:ext cx="10515600" cy="613728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>
            <a:lvl1pPr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1AA828-A1BE-C8F1-1AD7-810F3BA17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/>
          <a:lstStyle>
            <a:lvl1pPr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fld id="{413D1F58-D3D3-4849-B7BE-D4798A976CD7}" type="datetime3">
              <a:rPr lang="en-HK" smtClean="0"/>
              <a:pPr/>
              <a:t>3 April 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D2520-979B-427D-20F9-CE9FEBC7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text styles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179B7-8519-F581-90E4-7CC7F7749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7EB81B2B-FE88-CD45-B1AD-F9ACA635D2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5" name="Picture Placeholder 23">
            <a:extLst>
              <a:ext uri="{FF2B5EF4-FFF2-40B4-BE49-F238E27FC236}">
                <a16:creationId xmlns:a16="http://schemas.microsoft.com/office/drawing/2014/main" id="{9B77B004-E3FB-5019-A164-1C372B3F933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5860" y="2715514"/>
            <a:ext cx="3465171" cy="2161286"/>
          </a:xfrm>
        </p:spPr>
        <p:txBody>
          <a:bodyPr lIns="0" tIns="0" rIns="0">
            <a:normAutofit/>
          </a:bodyPr>
          <a:lstStyle>
            <a:lvl1pPr marL="0" indent="0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34" name="Text Placeholder 32">
            <a:extLst>
              <a:ext uri="{FF2B5EF4-FFF2-40B4-BE49-F238E27FC236}">
                <a16:creationId xmlns:a16="http://schemas.microsoft.com/office/drawing/2014/main" id="{0D6A8127-2143-E990-F1FD-7CA7A8AC0A4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71490" y="5111295"/>
            <a:ext cx="3478914" cy="837907"/>
          </a:xfrm>
        </p:spPr>
        <p:txBody>
          <a:bodyPr lIns="0" tIns="0" rIns="0">
            <a:normAutofit/>
          </a:bodyPr>
          <a:lstStyle>
            <a:lvl1pPr marL="0" indent="0">
              <a:buNone/>
              <a:defRPr sz="1300">
                <a:latin typeface="+mj-lt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0" name="Picture Placeholder 23">
            <a:extLst>
              <a:ext uri="{FF2B5EF4-FFF2-40B4-BE49-F238E27FC236}">
                <a16:creationId xmlns:a16="http://schemas.microsoft.com/office/drawing/2014/main" id="{C41BF742-4DCF-D099-D5CC-C3125635C95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328540" y="2715514"/>
            <a:ext cx="3465171" cy="2161286"/>
          </a:xfrm>
        </p:spPr>
        <p:txBody>
          <a:bodyPr lIns="0" tIns="0" rIns="0">
            <a:normAutofit/>
          </a:bodyPr>
          <a:lstStyle>
            <a:lvl1pPr marL="0" indent="0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44" name="Text Placeholder 32">
            <a:extLst>
              <a:ext uri="{FF2B5EF4-FFF2-40B4-BE49-F238E27FC236}">
                <a16:creationId xmlns:a16="http://schemas.microsoft.com/office/drawing/2014/main" id="{517855F7-1C68-2EF6-3CE2-72B9268F16E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14170" y="5111295"/>
            <a:ext cx="3478914" cy="837907"/>
          </a:xfrm>
        </p:spPr>
        <p:txBody>
          <a:bodyPr lIns="0" tIns="0" rIns="0">
            <a:normAutofit/>
          </a:bodyPr>
          <a:lstStyle>
            <a:lvl1pPr marL="0" indent="0">
              <a:buNone/>
              <a:defRPr sz="1300">
                <a:latin typeface="+mj-lt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7" name="Picture Placeholder 23">
            <a:extLst>
              <a:ext uri="{FF2B5EF4-FFF2-40B4-BE49-F238E27FC236}">
                <a16:creationId xmlns:a16="http://schemas.microsoft.com/office/drawing/2014/main" id="{A7D05747-2ACA-6A19-FBA2-C4AB50064D8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271220" y="2715514"/>
            <a:ext cx="3465171" cy="2161286"/>
          </a:xfrm>
        </p:spPr>
        <p:txBody>
          <a:bodyPr lIns="0" tIns="0" rIns="0">
            <a:normAutofit/>
          </a:bodyPr>
          <a:lstStyle>
            <a:lvl1pPr marL="0" indent="0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48" name="Text Placeholder 32">
            <a:extLst>
              <a:ext uri="{FF2B5EF4-FFF2-40B4-BE49-F238E27FC236}">
                <a16:creationId xmlns:a16="http://schemas.microsoft.com/office/drawing/2014/main" id="{AB2AD2A0-F94A-C4D2-7827-21D2994444A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256850" y="5111295"/>
            <a:ext cx="3478914" cy="837907"/>
          </a:xfrm>
        </p:spPr>
        <p:txBody>
          <a:bodyPr lIns="0" tIns="0" rIns="0">
            <a:normAutofit/>
          </a:bodyPr>
          <a:lstStyle>
            <a:lvl1pPr marL="0" indent="0">
              <a:buNone/>
              <a:defRPr sz="1300">
                <a:latin typeface="+mj-lt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9" name="Text Placeholder 32">
            <a:extLst>
              <a:ext uri="{FF2B5EF4-FFF2-40B4-BE49-F238E27FC236}">
                <a16:creationId xmlns:a16="http://schemas.microsoft.com/office/drawing/2014/main" id="{BFC5BE74-2A6F-15CC-9D1E-C02F86D37B7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71490" y="1858143"/>
            <a:ext cx="3478914" cy="552536"/>
          </a:xfrm>
        </p:spPr>
        <p:txBody>
          <a:bodyPr lIns="0" tIns="0" rIns="0">
            <a:normAutofit/>
          </a:bodyPr>
          <a:lstStyle>
            <a:lvl1pPr marL="0" indent="0">
              <a:buNone/>
              <a:defRPr sz="1500">
                <a:latin typeface="+mj-lt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5" name="Picture 14" descr="A picture containing text&#10;&#10;Description automatically generated">
            <a:extLst>
              <a:ext uri="{FF2B5EF4-FFF2-40B4-BE49-F238E27FC236}">
                <a16:creationId xmlns:a16="http://schemas.microsoft.com/office/drawing/2014/main" id="{72C8A4AA-6761-4176-9A22-0EC1AA7034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4718" y="104613"/>
            <a:ext cx="1332676" cy="67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846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Image - Gol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gram, text&#10;&#10;Description automatically generated">
            <a:extLst>
              <a:ext uri="{FF2B5EF4-FFF2-40B4-BE49-F238E27FC236}">
                <a16:creationId xmlns:a16="http://schemas.microsoft.com/office/drawing/2014/main" id="{9914FA57-88C5-4A0D-946F-8F9A78248B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7916" y="234950"/>
            <a:ext cx="4465949" cy="781050"/>
          </a:xfrm>
          <a:prstGeom prst="rect">
            <a:avLst/>
          </a:prstGeom>
        </p:spPr>
      </p:pic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02BE6B85-F340-37D3-64BA-69373A0FFF3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6096000" cy="6858000"/>
          </a:xfrm>
          <a:solidFill>
            <a:schemeClr val="accent1"/>
          </a:solidFill>
        </p:spPr>
        <p:txBody>
          <a:bodyPr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460EC89-D503-B2EB-E23A-54A735A456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6908" y="2930101"/>
            <a:ext cx="4612128" cy="2232511"/>
          </a:xfrm>
        </p:spPr>
        <p:txBody>
          <a:bodyPr anchor="t">
            <a:noAutofit/>
          </a:bodyPr>
          <a:lstStyle>
            <a:lvl1pPr algn="l">
              <a:defRPr sz="480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 dirty="0"/>
              <a:t>Click to edit Master title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A1360D2E-E7C2-2844-D360-FCC6C8C9DC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86907" y="2484196"/>
            <a:ext cx="4612129" cy="275423"/>
          </a:xfr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</a:t>
            </a:r>
            <a:endParaRPr lang="en-US" dirty="0"/>
          </a:p>
        </p:txBody>
      </p:sp>
      <p:sp>
        <p:nvSpPr>
          <p:cNvPr id="12" name="Date Placeholder 31">
            <a:extLst>
              <a:ext uri="{FF2B5EF4-FFF2-40B4-BE49-F238E27FC236}">
                <a16:creationId xmlns:a16="http://schemas.microsoft.com/office/drawing/2014/main" id="{83959A08-000A-EBA9-C4DA-1EEAFD42C0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74786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fld id="{413D1F58-D3D3-4849-B7BE-D4798A976CD7}" type="datetime3">
              <a:rPr lang="en-HK" smtClean="0"/>
              <a:pPr/>
              <a:t>3 April 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4076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Layout x 3 - Gre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E33D3A2-543B-124A-AE73-8C57A8CA5D2D}"/>
              </a:ext>
            </a:extLst>
          </p:cNvPr>
          <p:cNvCxnSpPr>
            <a:cxnSpLocks/>
          </p:cNvCxnSpPr>
          <p:nvPr userDrawn="1"/>
        </p:nvCxnSpPr>
        <p:spPr>
          <a:xfrm>
            <a:off x="0" y="838456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0D412D57-EBE8-F24C-9B8A-6C99B404C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859" y="1005422"/>
            <a:ext cx="10515600" cy="613728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>
            <a:lvl1pPr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1AA828-A1BE-C8F1-1AD7-810F3BA17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/>
          <a:lstStyle>
            <a:lvl1pPr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fld id="{413D1F58-D3D3-4849-B7BE-D4798A976CD7}" type="datetime3">
              <a:rPr lang="en-HK" smtClean="0"/>
              <a:pPr/>
              <a:t>3 April 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D2520-979B-427D-20F9-CE9FEBC7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text styles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179B7-8519-F581-90E4-7CC7F7749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7EB81B2B-FE88-CD45-B1AD-F9ACA635D2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5" name="Picture Placeholder 23">
            <a:extLst>
              <a:ext uri="{FF2B5EF4-FFF2-40B4-BE49-F238E27FC236}">
                <a16:creationId xmlns:a16="http://schemas.microsoft.com/office/drawing/2014/main" id="{9B77B004-E3FB-5019-A164-1C372B3F933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5860" y="2715514"/>
            <a:ext cx="3465171" cy="2161286"/>
          </a:xfrm>
        </p:spPr>
        <p:txBody>
          <a:bodyPr lIns="0" tIns="0" rIns="0">
            <a:normAutofit/>
          </a:bodyPr>
          <a:lstStyle>
            <a:lvl1pPr marL="0" indent="0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34" name="Text Placeholder 32">
            <a:extLst>
              <a:ext uri="{FF2B5EF4-FFF2-40B4-BE49-F238E27FC236}">
                <a16:creationId xmlns:a16="http://schemas.microsoft.com/office/drawing/2014/main" id="{0D6A8127-2143-E990-F1FD-7CA7A8AC0A4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71490" y="5111295"/>
            <a:ext cx="3478914" cy="837907"/>
          </a:xfrm>
        </p:spPr>
        <p:txBody>
          <a:bodyPr lIns="0" tIns="0" rIns="0">
            <a:normAutofit/>
          </a:bodyPr>
          <a:lstStyle>
            <a:lvl1pPr marL="0" indent="0">
              <a:buNone/>
              <a:defRPr sz="1300">
                <a:latin typeface="+mj-lt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0" name="Picture Placeholder 23">
            <a:extLst>
              <a:ext uri="{FF2B5EF4-FFF2-40B4-BE49-F238E27FC236}">
                <a16:creationId xmlns:a16="http://schemas.microsoft.com/office/drawing/2014/main" id="{C41BF742-4DCF-D099-D5CC-C3125635C95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328540" y="2715514"/>
            <a:ext cx="3465171" cy="2161286"/>
          </a:xfrm>
        </p:spPr>
        <p:txBody>
          <a:bodyPr lIns="0" tIns="0" rIns="0">
            <a:normAutofit/>
          </a:bodyPr>
          <a:lstStyle>
            <a:lvl1pPr marL="0" indent="0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44" name="Text Placeholder 32">
            <a:extLst>
              <a:ext uri="{FF2B5EF4-FFF2-40B4-BE49-F238E27FC236}">
                <a16:creationId xmlns:a16="http://schemas.microsoft.com/office/drawing/2014/main" id="{517855F7-1C68-2EF6-3CE2-72B9268F16E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14170" y="5111295"/>
            <a:ext cx="3478914" cy="837907"/>
          </a:xfrm>
        </p:spPr>
        <p:txBody>
          <a:bodyPr lIns="0" tIns="0" rIns="0">
            <a:normAutofit/>
          </a:bodyPr>
          <a:lstStyle>
            <a:lvl1pPr marL="0" indent="0">
              <a:buNone/>
              <a:defRPr sz="1300">
                <a:latin typeface="+mj-lt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7" name="Picture Placeholder 23">
            <a:extLst>
              <a:ext uri="{FF2B5EF4-FFF2-40B4-BE49-F238E27FC236}">
                <a16:creationId xmlns:a16="http://schemas.microsoft.com/office/drawing/2014/main" id="{A7D05747-2ACA-6A19-FBA2-C4AB50064D8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271220" y="2715514"/>
            <a:ext cx="3465171" cy="2161286"/>
          </a:xfrm>
        </p:spPr>
        <p:txBody>
          <a:bodyPr lIns="0" tIns="0" rIns="0">
            <a:normAutofit/>
          </a:bodyPr>
          <a:lstStyle>
            <a:lvl1pPr marL="0" indent="0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48" name="Text Placeholder 32">
            <a:extLst>
              <a:ext uri="{FF2B5EF4-FFF2-40B4-BE49-F238E27FC236}">
                <a16:creationId xmlns:a16="http://schemas.microsoft.com/office/drawing/2014/main" id="{AB2AD2A0-F94A-C4D2-7827-21D2994444A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256850" y="5111295"/>
            <a:ext cx="3478914" cy="837907"/>
          </a:xfrm>
        </p:spPr>
        <p:txBody>
          <a:bodyPr lIns="0" tIns="0" rIns="0">
            <a:normAutofit/>
          </a:bodyPr>
          <a:lstStyle>
            <a:lvl1pPr marL="0" indent="0">
              <a:buNone/>
              <a:defRPr sz="1300">
                <a:latin typeface="+mj-lt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9" name="Text Placeholder 32">
            <a:extLst>
              <a:ext uri="{FF2B5EF4-FFF2-40B4-BE49-F238E27FC236}">
                <a16:creationId xmlns:a16="http://schemas.microsoft.com/office/drawing/2014/main" id="{BFC5BE74-2A6F-15CC-9D1E-C02F86D37B7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71490" y="1858143"/>
            <a:ext cx="3478914" cy="552536"/>
          </a:xfrm>
        </p:spPr>
        <p:txBody>
          <a:bodyPr lIns="0" tIns="0" rIns="0">
            <a:normAutofit/>
          </a:bodyPr>
          <a:lstStyle>
            <a:lvl1pPr marL="0" indent="0">
              <a:buNone/>
              <a:defRPr sz="1500">
                <a:latin typeface="+mj-lt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D322A228-D67E-49F0-B79F-F7E0DFEF78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4718" y="104613"/>
            <a:ext cx="1332676" cy="67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677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BE2482-8622-C84F-94D5-5E247B21C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/>
          <a:lstStyle>
            <a:lvl1pPr>
              <a:defRPr>
                <a:solidFill>
                  <a:schemeClr val="accent4"/>
                </a:solidFill>
                <a:latin typeface="+mj-lt"/>
              </a:defRPr>
            </a:lvl1pPr>
          </a:lstStyle>
          <a:p>
            <a:fld id="{3E83767F-755E-6748-AD6F-27B3538221CE}" type="datetime3">
              <a:rPr lang="en-HK" smtClean="0"/>
              <a:pPr/>
              <a:t>3 April 2025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A1FECDB-65A5-4546-B8EC-90F462C58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3195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fld id="{7EB81B2B-FE88-CD45-B1AD-F9ACA635D2C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6332CC0-B678-3895-47A8-902A3BDFEDC3}"/>
              </a:ext>
            </a:extLst>
          </p:cNvPr>
          <p:cNvCxnSpPr>
            <a:cxnSpLocks/>
          </p:cNvCxnSpPr>
          <p:nvPr userDrawn="1"/>
        </p:nvCxnSpPr>
        <p:spPr>
          <a:xfrm>
            <a:off x="0" y="838456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39B5675A-8C74-49B6-C0B8-432FF0756B2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7981" y="3429000"/>
            <a:ext cx="4156434" cy="813331"/>
          </a:xfrm>
        </p:spPr>
        <p:txBody>
          <a:bodyPr lIns="0" anchor="t">
            <a:normAutofit/>
          </a:bodyPr>
          <a:lstStyle>
            <a:lvl1pPr algn="l">
              <a:defRPr sz="4800">
                <a:solidFill>
                  <a:schemeClr val="accent4"/>
                </a:solidFill>
                <a:latin typeface="+mj-lt"/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3750AFF-AB71-3CFB-AC08-02B124C027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7980" y="4410734"/>
            <a:ext cx="4156435" cy="1565353"/>
          </a:xfrm>
        </p:spPr>
        <p:txBody>
          <a:bodyPr l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13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12" name="Picture 1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FE5ECC8-493E-49BD-B716-014B7A7FB9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9464" y="163196"/>
            <a:ext cx="1098356" cy="51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516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Image -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02BE6B85-F340-37D3-64BA-69373A0FFF3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6096000" cy="6858000"/>
          </a:xfrm>
          <a:solidFill>
            <a:schemeClr val="accent4"/>
          </a:solidFill>
        </p:spPr>
        <p:txBody>
          <a:bodyPr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460EC89-D503-B2EB-E23A-54A735A456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6908" y="2930101"/>
            <a:ext cx="4612128" cy="2232511"/>
          </a:xfrm>
        </p:spPr>
        <p:txBody>
          <a:bodyPr anchor="t">
            <a:noAutofit/>
          </a:bodyPr>
          <a:lstStyle>
            <a:lvl1pPr algn="l">
              <a:defRPr sz="4800">
                <a:solidFill>
                  <a:schemeClr val="accent4"/>
                </a:solidFill>
                <a:latin typeface="+mj-lt"/>
              </a:defRPr>
            </a:lvl1pPr>
          </a:lstStyle>
          <a:p>
            <a:r>
              <a:rPr lang="en-GB" dirty="0"/>
              <a:t>Click to edit Master title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A1360D2E-E7C2-2844-D360-FCC6C8C9DC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86907" y="2484196"/>
            <a:ext cx="4612129" cy="275423"/>
          </a:xfr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</a:t>
            </a:r>
            <a:endParaRPr lang="en-US" dirty="0"/>
          </a:p>
        </p:txBody>
      </p:sp>
      <p:sp>
        <p:nvSpPr>
          <p:cNvPr id="12" name="Date Placeholder 31">
            <a:extLst>
              <a:ext uri="{FF2B5EF4-FFF2-40B4-BE49-F238E27FC236}">
                <a16:creationId xmlns:a16="http://schemas.microsoft.com/office/drawing/2014/main" id="{83959A08-000A-EBA9-C4DA-1EEAFD42C0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74786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4"/>
                </a:solidFill>
                <a:latin typeface="+mj-lt"/>
              </a:defRPr>
            </a:lvl1pPr>
          </a:lstStyle>
          <a:p>
            <a:fld id="{413D1F58-D3D3-4849-B7BE-D4798A976CD7}" type="datetime3">
              <a:rPr lang="en-HK" smtClean="0"/>
              <a:pPr/>
              <a:t>3 April 2025</a:t>
            </a:fld>
            <a:endParaRPr lang="en-US" dirty="0"/>
          </a:p>
        </p:txBody>
      </p:sp>
      <p:pic>
        <p:nvPicPr>
          <p:cNvPr id="7" name="Picture 6" descr="Diagram, text&#10;&#10;Description automatically generated">
            <a:extLst>
              <a:ext uri="{FF2B5EF4-FFF2-40B4-BE49-F238E27FC236}">
                <a16:creationId xmlns:a16="http://schemas.microsoft.com/office/drawing/2014/main" id="{911A2E27-72D0-4740-96C3-1A8C26CB89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7916" y="234950"/>
            <a:ext cx="4465949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893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with Imagery -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C2A5A0F-D15B-3542-08DA-B8DD88A47AA3}"/>
              </a:ext>
            </a:extLst>
          </p:cNvPr>
          <p:cNvCxnSpPr>
            <a:cxnSpLocks/>
          </p:cNvCxnSpPr>
          <p:nvPr userDrawn="1"/>
        </p:nvCxnSpPr>
        <p:spPr>
          <a:xfrm>
            <a:off x="0" y="838456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8B71E1D0-E3BD-DF4F-A7E0-8455FD374D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59965" y="1354764"/>
            <a:ext cx="4955544" cy="1506491"/>
          </a:xfrm>
        </p:spPr>
        <p:txBody>
          <a:bodyPr anchor="t">
            <a:noAutofit/>
          </a:bodyPr>
          <a:lstStyle>
            <a:lvl1pPr algn="l">
              <a:defRPr sz="4800">
                <a:solidFill>
                  <a:schemeClr val="accent4"/>
                </a:solidFill>
                <a:latin typeface="+mj-lt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1239F1C6-5FE2-9446-8B14-094F18ADDA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5015" y="2888341"/>
            <a:ext cx="4955544" cy="1655762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D9197B02-7B46-60E9-C757-6939AFBB70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5015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4"/>
                </a:solidFill>
                <a:latin typeface="+mj-lt"/>
              </a:defRPr>
            </a:lvl1pPr>
          </a:lstStyle>
          <a:p>
            <a:fld id="{42F52892-D1D9-9E41-97AE-185544678A11}" type="datetime3">
              <a:rPr lang="en-HK" smtClean="0"/>
              <a:pPr/>
              <a:t>3 April 2025</a:t>
            </a:fld>
            <a:endParaRPr lang="en-US" dirty="0"/>
          </a:p>
        </p:txBody>
      </p:sp>
      <p:sp>
        <p:nvSpPr>
          <p:cNvPr id="2" name="Picture Placeholder 16">
            <a:extLst>
              <a:ext uri="{FF2B5EF4-FFF2-40B4-BE49-F238E27FC236}">
                <a16:creationId xmlns:a16="http://schemas.microsoft.com/office/drawing/2014/main" id="{6B55AF9E-CAA4-8836-C9F4-92841CCD983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6096000" cy="6858000"/>
          </a:xfrm>
          <a:noFill/>
        </p:spPr>
        <p:txBody>
          <a:bodyPr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FE131F8E-5F7D-4F85-B07B-78F19B9CEF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9464" y="163196"/>
            <a:ext cx="1098356" cy="51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80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with Imagery - Gol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10E1FAF-F6B2-BC56-C019-E63CDCFEE919}"/>
              </a:ext>
            </a:extLst>
          </p:cNvPr>
          <p:cNvCxnSpPr>
            <a:cxnSpLocks/>
          </p:cNvCxnSpPr>
          <p:nvPr userDrawn="1"/>
        </p:nvCxnSpPr>
        <p:spPr>
          <a:xfrm>
            <a:off x="0" y="838456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9214B4D0-DA70-EBCB-4F0F-06D270FBCA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59965" y="1354764"/>
            <a:ext cx="4955544" cy="1506491"/>
          </a:xfrm>
        </p:spPr>
        <p:txBody>
          <a:bodyPr anchor="t">
            <a:noAutofit/>
          </a:bodyPr>
          <a:lstStyle>
            <a:lvl1pPr algn="l">
              <a:defRPr sz="48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D3F5BD5-6ACE-FFEF-D8E9-0DD341294B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5015" y="2888341"/>
            <a:ext cx="4955544" cy="1655762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39ED2BB0-2402-B4DA-8F3D-2A24616CE9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5015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fld id="{42F52892-D1D9-9E41-97AE-185544678A11}" type="datetime3">
              <a:rPr lang="en-HK" smtClean="0"/>
              <a:pPr/>
              <a:t>3 April 2025</a:t>
            </a:fld>
            <a:endParaRPr lang="en-US" dirty="0"/>
          </a:p>
        </p:txBody>
      </p:sp>
      <p:sp>
        <p:nvSpPr>
          <p:cNvPr id="2" name="Picture Placeholder 16">
            <a:extLst>
              <a:ext uri="{FF2B5EF4-FFF2-40B4-BE49-F238E27FC236}">
                <a16:creationId xmlns:a16="http://schemas.microsoft.com/office/drawing/2014/main" id="{09E5C70F-95C0-8C04-08B3-304C770869F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6096000" cy="6858000"/>
          </a:xfrm>
          <a:noFill/>
        </p:spPr>
        <p:txBody>
          <a:bodyPr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pic>
        <p:nvPicPr>
          <p:cNvPr id="12" name="Picture 1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E3463EA-910F-4B0D-A1DA-8B45A5BBC5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68" y="163196"/>
            <a:ext cx="1098356" cy="51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993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with Imagery - Grey"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F7C567E-72BB-1691-6CAD-0AC0B37A561C}"/>
              </a:ext>
            </a:extLst>
          </p:cNvPr>
          <p:cNvCxnSpPr>
            <a:cxnSpLocks/>
          </p:cNvCxnSpPr>
          <p:nvPr userDrawn="1"/>
        </p:nvCxnSpPr>
        <p:spPr>
          <a:xfrm>
            <a:off x="0" y="838456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C92ABEA1-DE96-DF48-7D85-CA6E4DCB6C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59965" y="1354764"/>
            <a:ext cx="4955544" cy="1506491"/>
          </a:xfrm>
        </p:spPr>
        <p:txBody>
          <a:bodyPr anchor="t">
            <a:noAutofit/>
          </a:bodyPr>
          <a:lstStyle>
            <a:lvl1pPr algn="l">
              <a:defRPr sz="48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7CE1F88-87C6-E783-01F0-380B24A93B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5015" y="2888341"/>
            <a:ext cx="4955544" cy="1655762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FE6B17B-EEC4-A358-9926-B051FB8B83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5015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fld id="{42F52892-D1D9-9E41-97AE-185544678A11}" type="datetime3">
              <a:rPr lang="en-HK" smtClean="0"/>
              <a:pPr/>
              <a:t>3 April 2025</a:t>
            </a:fld>
            <a:endParaRPr lang="en-US" dirty="0"/>
          </a:p>
        </p:txBody>
      </p:sp>
      <p:sp>
        <p:nvSpPr>
          <p:cNvPr id="3" name="Picture Placeholder 16">
            <a:extLst>
              <a:ext uri="{FF2B5EF4-FFF2-40B4-BE49-F238E27FC236}">
                <a16:creationId xmlns:a16="http://schemas.microsoft.com/office/drawing/2014/main" id="{3794F67D-BCA4-55A7-2D3B-472886108E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6096000" cy="6858000"/>
          </a:xfrm>
          <a:noFill/>
        </p:spPr>
        <p:txBody>
          <a:bodyPr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59B0F0E9-CF93-4DC3-83F4-3C14274E3C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4718" y="104613"/>
            <a:ext cx="1332676" cy="67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628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BE2482-8622-C84F-94D5-5E247B21C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/>
          <a:lstStyle>
            <a:lvl1pPr>
              <a:defRPr>
                <a:solidFill>
                  <a:schemeClr val="accent4"/>
                </a:solidFill>
                <a:latin typeface="+mj-lt"/>
              </a:defRPr>
            </a:lvl1pPr>
          </a:lstStyle>
          <a:p>
            <a:fld id="{3E83767F-755E-6748-AD6F-27B3538221CE}" type="datetime3">
              <a:rPr lang="en-HK" smtClean="0"/>
              <a:pPr/>
              <a:t>3 April 2025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A1FECDB-65A5-4546-B8EC-90F462C58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3195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fld id="{7EB81B2B-FE88-CD45-B1AD-F9ACA635D2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15C717B0-C473-0B58-5DCC-A0154B1C0F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981" y="1339784"/>
            <a:ext cx="8405360" cy="813331"/>
          </a:xfrm>
        </p:spPr>
        <p:txBody>
          <a:bodyPr lIns="0" anchor="t">
            <a:normAutofit/>
          </a:bodyPr>
          <a:lstStyle>
            <a:lvl1pPr algn="l">
              <a:defRPr sz="4800">
                <a:solidFill>
                  <a:schemeClr val="accent4"/>
                </a:solidFill>
                <a:latin typeface="+mj-lt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425D314F-FF07-653A-AD8B-13E55D98B3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7980" y="2236546"/>
            <a:ext cx="4855337" cy="813331"/>
          </a:xfrm>
        </p:spPr>
        <p:txBody>
          <a:bodyPr lIns="0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6332CC0-B678-3895-47A8-902A3BDFEDC3}"/>
              </a:ext>
            </a:extLst>
          </p:cNvPr>
          <p:cNvCxnSpPr>
            <a:cxnSpLocks/>
          </p:cNvCxnSpPr>
          <p:nvPr userDrawn="1"/>
        </p:nvCxnSpPr>
        <p:spPr>
          <a:xfrm>
            <a:off x="0" y="838456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9C2677E-4019-4FD0-9A3E-6D0CC71DA5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9464" y="163196"/>
            <a:ext cx="1098356" cy="51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892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Gol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BE2482-8622-C84F-94D5-5E247B21C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/>
          <a:lstStyle>
            <a:lvl1pPr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fld id="{42F52892-D1D9-9E41-97AE-185544678A11}" type="datetime3">
              <a:rPr lang="en-HK" smtClean="0"/>
              <a:pPr/>
              <a:t>3 April 2025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CA24D8-73EB-D543-98D6-FD452FA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3195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fld id="{7EB81B2B-FE88-CD45-B1AD-F9ACA635D2C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56E9AF7-91FC-1FF5-4EB4-2569D2F058CC}"/>
              </a:ext>
            </a:extLst>
          </p:cNvPr>
          <p:cNvCxnSpPr>
            <a:cxnSpLocks/>
          </p:cNvCxnSpPr>
          <p:nvPr userDrawn="1"/>
        </p:nvCxnSpPr>
        <p:spPr>
          <a:xfrm>
            <a:off x="0" y="838456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8C6C5F6-0BDC-6FE7-27C9-6692C3492C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981" y="1339784"/>
            <a:ext cx="8405360" cy="813331"/>
          </a:xfrm>
        </p:spPr>
        <p:txBody>
          <a:bodyPr lIns="0" anchor="t">
            <a:normAutofit/>
          </a:bodyPr>
          <a:lstStyle>
            <a:lvl1pPr algn="l">
              <a:defRPr sz="48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C2D833-A457-D094-33ED-62D379D0C6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7980" y="2236546"/>
            <a:ext cx="4855337" cy="813331"/>
          </a:xfrm>
        </p:spPr>
        <p:txBody>
          <a:bodyPr lIns="0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1B4E1F5-B655-4DC6-87BF-9528BDEDE3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9464" y="163196"/>
            <a:ext cx="1098356" cy="51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735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Grey"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BE2482-8622-C84F-94D5-5E247B21C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/>
          <a:lstStyle>
            <a:lvl1pPr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fld id="{42F52892-D1D9-9E41-97AE-185544678A11}" type="datetime3">
              <a:rPr lang="en-HK" smtClean="0"/>
              <a:pPr/>
              <a:t>3 April 2025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CA24D8-73EB-D543-98D6-FD452FA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3195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fld id="{7EB81B2B-FE88-CD45-B1AD-F9ACA635D2C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16803CC-FF40-6226-760F-E5732BDC2DCB}"/>
              </a:ext>
            </a:extLst>
          </p:cNvPr>
          <p:cNvCxnSpPr>
            <a:cxnSpLocks/>
          </p:cNvCxnSpPr>
          <p:nvPr userDrawn="1"/>
        </p:nvCxnSpPr>
        <p:spPr>
          <a:xfrm>
            <a:off x="0" y="838456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D3F13FBA-6FF5-A8DB-705E-FF7B62367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981" y="1339784"/>
            <a:ext cx="8405360" cy="813331"/>
          </a:xfrm>
        </p:spPr>
        <p:txBody>
          <a:bodyPr lIns="0" anchor="t">
            <a:normAutofit/>
          </a:bodyPr>
          <a:lstStyle>
            <a:lvl1pPr algn="l">
              <a:defRPr sz="48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BECE11-2FEC-3A5A-70D6-CA2F537B32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7980" y="2236546"/>
            <a:ext cx="4855337" cy="813331"/>
          </a:xfrm>
        </p:spPr>
        <p:txBody>
          <a:bodyPr lIns="0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15284E0D-DD33-4A49-A9DD-5C18F94BB2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4718" y="104613"/>
            <a:ext cx="1332676" cy="67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85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DAA755-1E9C-6740-B01A-7D552C9C7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859" y="1005422"/>
            <a:ext cx="10515600" cy="613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C8395C-2251-2C4B-B8FA-8C5B26506E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5859" y="1806140"/>
            <a:ext cx="10515600" cy="4349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6E519-C2B8-BB45-B1C2-777B40DA10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585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/>
                </a:solidFill>
                <a:latin typeface="Arial" panose="020B0604020202020204" pitchFamily="34" charset="0"/>
                <a:ea typeface="Noto Sans TC" panose="020B0500000000000000" pitchFamily="34" charset="-128"/>
                <a:cs typeface="Arial" panose="020B0604020202020204" pitchFamily="34" charset="0"/>
              </a:defRPr>
            </a:lvl1pPr>
          </a:lstStyle>
          <a:p>
            <a:fld id="{413D1F58-D3D3-4849-B7BE-D4798A976CD7}" type="datetime3">
              <a:rPr lang="en-HK" smtClean="0"/>
              <a:pPr/>
              <a:t>3 April 2025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FEF176-F9EE-8A47-80FF-83921178D8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5302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  <a:latin typeface="Arial" panose="020B0604020202020204" pitchFamily="34" charset="0"/>
                <a:ea typeface="Noto Sans TC" panose="020B0500000000000000" pitchFamily="34" charset="-128"/>
                <a:cs typeface="Arial" panose="020B0604020202020204" pitchFamily="34" charset="0"/>
              </a:defRPr>
            </a:lvl1pPr>
          </a:lstStyle>
          <a:p>
            <a:fld id="{7EB81B2B-FE88-CD45-B1AD-F9ACA635D2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5C58B711-0EFA-5541-A997-10D75CC94E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5859" y="338284"/>
            <a:ext cx="3214838" cy="333207"/>
          </a:xfrm>
          <a:prstGeom prst="rect">
            <a:avLst/>
          </a:prstGeom>
        </p:spPr>
        <p:txBody>
          <a:bodyPr/>
          <a:lstStyle>
            <a:lvl1pPr algn="l">
              <a:defRPr sz="1400" b="0" i="0">
                <a:latin typeface="Arial" panose="020B0604020202020204" pitchFamily="34" charset="0"/>
                <a:ea typeface="Noto Sans TC" panose="020B0500000000000000" pitchFamily="34" charset="-128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51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58" r:id="rId2"/>
    <p:sldLayoutId id="2147483672" r:id="rId3"/>
    <p:sldLayoutId id="2147483660" r:id="rId4"/>
    <p:sldLayoutId id="2147483662" r:id="rId5"/>
    <p:sldLayoutId id="2147483661" r:id="rId6"/>
    <p:sldLayoutId id="2147483651" r:id="rId7"/>
    <p:sldLayoutId id="2147483670" r:id="rId8"/>
    <p:sldLayoutId id="2147483668" r:id="rId9"/>
    <p:sldLayoutId id="2147483669" r:id="rId10"/>
    <p:sldLayoutId id="2147483652" r:id="rId11"/>
    <p:sldLayoutId id="2147483680" r:id="rId12"/>
    <p:sldLayoutId id="2147483654" r:id="rId13"/>
    <p:sldLayoutId id="2147483655" r:id="rId14"/>
    <p:sldLayoutId id="2147483676" r:id="rId15"/>
    <p:sldLayoutId id="2147483657" r:id="rId16"/>
    <p:sldLayoutId id="2147483671" r:id="rId17"/>
    <p:sldLayoutId id="2147483679" r:id="rId18"/>
    <p:sldLayoutId id="2147483674" r:id="rId19"/>
    <p:sldLayoutId id="2147483678" r:id="rId20"/>
    <p:sldLayoutId id="2147483677" r:id="rId2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0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Noto Sans TC" panose="020B0500000000000000" pitchFamily="34" charset="-128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Noto Sans TC" panose="020B0500000000000000" pitchFamily="34" charset="-128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Noto Sans TC" panose="020B0500000000000000" pitchFamily="34" charset="-128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Noto Sans TC" panose="020B0500000000000000" pitchFamily="34" charset="-128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Noto Sans TC" panose="020B0500000000000000" pitchFamily="34" charset="-128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32EC0-BAEF-23D3-1F5B-3CBB9A331A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Presentation Template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F2C8FE-FD5B-FFDD-E22B-921E86505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D1F58-D3D3-4849-B7BE-D4798A976CD7}" type="datetime3">
              <a:rPr lang="en-HK" smtClean="0"/>
              <a:pPr/>
              <a:t>3 April 2025</a:t>
            </a:fld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362E2A-1165-1888-6DC6-A000CAE133B9}"/>
              </a:ext>
            </a:extLst>
          </p:cNvPr>
          <p:cNvSpPr txBox="1">
            <a:spLocks/>
          </p:cNvSpPr>
          <p:nvPr/>
        </p:nvSpPr>
        <p:spPr>
          <a:xfrm>
            <a:off x="455883" y="4507926"/>
            <a:ext cx="5813950" cy="5638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Noto Sans TC" panose="020B0500000000000000" pitchFamily="34" charset="-128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Noto Sans TC" panose="020B0500000000000000" pitchFamily="34" charset="-128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Noto Sans TC" panose="020B0500000000000000" pitchFamily="34" charset="-128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Noto Sans TC" panose="020B0500000000000000" pitchFamily="34" charset="-128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877220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84AEC8-0373-4240-BD32-20B1EE1E3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FEF3-3428-8A4B-9515-3E5969209F45}" type="datetime3">
              <a:rPr lang="en-HK" smtClean="0"/>
              <a:t>3 April 2025</a:t>
            </a:fld>
            <a:endParaRPr lang="en-US" dirty="0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B30F8E77-43DD-924D-8472-FFBFE5295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Section Title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2F58795B-DE17-CE11-1198-CDC053AED2A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b="1" dirty="0"/>
              <a:t>Body subhead</a:t>
            </a:r>
          </a:p>
          <a:p>
            <a:pPr>
              <a:lnSpc>
                <a:spcPct val="100000"/>
              </a:lnSpc>
            </a:pPr>
            <a:r>
              <a:rPr lang="en-US" dirty="0"/>
              <a:t>Sed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 sed cursus. Morbi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 </a:t>
            </a:r>
            <a:r>
              <a:rPr lang="en-US" dirty="0" err="1"/>
              <a:t>finibus</a:t>
            </a:r>
            <a:r>
              <a:rPr lang="en-US" dirty="0"/>
              <a:t>, convallis </a:t>
            </a:r>
            <a:r>
              <a:rPr lang="en-US" dirty="0" err="1"/>
              <a:t>orci</a:t>
            </a:r>
            <a:r>
              <a:rPr lang="en-US" dirty="0"/>
              <a:t> at, </a:t>
            </a:r>
            <a:r>
              <a:rPr lang="en-US" dirty="0" err="1"/>
              <a:t>metus</a:t>
            </a:r>
            <a:r>
              <a:rPr lang="en-US" dirty="0"/>
              <a:t> sed cursus </a:t>
            </a:r>
            <a:r>
              <a:rPr lang="en-US" dirty="0" err="1"/>
              <a:t>metus</a:t>
            </a:r>
            <a:r>
              <a:rPr lang="en-US" dirty="0"/>
              <a:t> sed cursus </a:t>
            </a:r>
            <a:r>
              <a:rPr lang="en-US" dirty="0" err="1"/>
              <a:t>bibendum</a:t>
            </a:r>
            <a:r>
              <a:rPr lang="en-US" dirty="0"/>
              <a:t>:</a:t>
            </a:r>
          </a:p>
          <a:p>
            <a:pPr marL="285750" indent="-285750">
              <a:lnSpc>
                <a:spcPct val="100000"/>
              </a:lnSpc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dirty="0"/>
              <a:t>Left aligned bullet (third level text)</a:t>
            </a:r>
          </a:p>
          <a:p>
            <a:pPr marL="285750" indent="-285750">
              <a:lnSpc>
                <a:spcPct val="100000"/>
              </a:lnSpc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dirty="0"/>
              <a:t>Sem </a:t>
            </a:r>
            <a:r>
              <a:rPr lang="en-US" dirty="0" err="1"/>
              <a:t>bibendum</a:t>
            </a:r>
            <a:r>
              <a:rPr lang="en-US" dirty="0"/>
              <a:t> porta </a:t>
            </a:r>
          </a:p>
          <a:p>
            <a:pPr marL="285750" indent="-285750">
              <a:lnSpc>
                <a:spcPct val="100000"/>
              </a:lnSpc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dirty="0"/>
              <a:t>Bibendum porta </a:t>
            </a:r>
            <a:r>
              <a:rPr lang="en-US" dirty="0" err="1"/>
              <a:t>ut</a:t>
            </a:r>
            <a:r>
              <a:rPr lang="en-US" dirty="0"/>
              <a:t> a </a:t>
            </a:r>
            <a:r>
              <a:rPr lang="en-US" dirty="0" err="1"/>
              <a:t>sem</a:t>
            </a:r>
            <a:endParaRPr lang="en-US" dirty="0"/>
          </a:p>
          <a:p>
            <a:pPr marL="285750" indent="-285750">
              <a:lnSpc>
                <a:spcPct val="100000"/>
              </a:lnSpc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dirty="0"/>
              <a:t>In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at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laoreet</a:t>
            </a:r>
            <a:endParaRPr lang="en-US" dirty="0"/>
          </a:p>
          <a:p>
            <a:pPr marL="742950" lvl="1" indent="-285750">
              <a:lnSpc>
                <a:spcPct val="100000"/>
              </a:lnSpc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500" dirty="0"/>
              <a:t>Indented bullet (fourth level text)</a:t>
            </a:r>
          </a:p>
          <a:p>
            <a:pPr marL="742950" lvl="1" indent="-285750">
              <a:lnSpc>
                <a:spcPct val="100000"/>
              </a:lnSpc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500" dirty="0" err="1"/>
              <a:t>Varius</a:t>
            </a:r>
            <a:r>
              <a:rPr lang="en-US" sz="1500" dirty="0"/>
              <a:t> a vel </a:t>
            </a:r>
            <a:r>
              <a:rPr lang="en-US" sz="1500" dirty="0" err="1"/>
              <a:t>tellus</a:t>
            </a:r>
            <a:endParaRPr lang="en-US" sz="1500" dirty="0"/>
          </a:p>
          <a:p>
            <a:pPr lvl="1">
              <a:lnSpc>
                <a:spcPct val="100000"/>
              </a:lnSpc>
            </a:pPr>
            <a:endParaRPr lang="en-US" sz="1500" dirty="0"/>
          </a:p>
          <a:p>
            <a:endParaRPr lang="en-US" dirty="0"/>
          </a:p>
        </p:txBody>
      </p:sp>
      <p:sp>
        <p:nvSpPr>
          <p:cNvPr id="24" name="Title 23">
            <a:extLst>
              <a:ext uri="{FF2B5EF4-FFF2-40B4-BE49-F238E27FC236}">
                <a16:creationId xmlns:a16="http://schemas.microsoft.com/office/drawing/2014/main" id="{D5E5F3E0-A011-CC28-4BEA-D07A54753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Multi Image Using</a:t>
            </a:r>
            <a:br>
              <a:rPr lang="en-US" dirty="0"/>
            </a:br>
            <a:r>
              <a:rPr lang="en-US" dirty="0"/>
              <a:t>Title &amp; Content 3 Column Layout</a:t>
            </a:r>
          </a:p>
        </p:txBody>
      </p:sp>
      <p:pic>
        <p:nvPicPr>
          <p:cNvPr id="13" name="Picture Placeholder 12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668AE8C9-7CC8-4527-92CF-57F5616316F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7" name="Picture Placeholder 16" descr="A group of people sitting in a room&#10;&#10;Description automatically generated with medium confidence">
            <a:extLst>
              <a:ext uri="{FF2B5EF4-FFF2-40B4-BE49-F238E27FC236}">
                <a16:creationId xmlns:a16="http://schemas.microsoft.com/office/drawing/2014/main" id="{A300C08E-AEAB-4828-B4CD-C73DA43794D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36577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205BA-8C1C-AD46-6A7D-8467686A7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Layout x 3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85BDC4-AA94-4887-78B3-96600E87B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D1F58-D3D3-4849-B7BE-D4798A976CD7}" type="datetime3">
              <a:rPr lang="en-HK" smtClean="0"/>
              <a:pPr/>
              <a:t>3 April 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AD857D-972E-4A86-5816-43D4A19C4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Section Title</a:t>
            </a:r>
          </a:p>
        </p:txBody>
      </p:sp>
      <p:pic>
        <p:nvPicPr>
          <p:cNvPr id="39" name="Picture Placeholder 38">
            <a:extLst>
              <a:ext uri="{FF2B5EF4-FFF2-40B4-BE49-F238E27FC236}">
                <a16:creationId xmlns:a16="http://schemas.microsoft.com/office/drawing/2014/main" id="{690C4B72-8EA0-AA7A-752D-DB2A080DF3A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DD3B0F6-9D67-72DD-AAB0-AAF55C7CB53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>
                <a:solidFill>
                  <a:prstClr val="black"/>
                </a:solidFill>
              </a:rPr>
              <a:t>Lorem ipsum </a:t>
            </a:r>
            <a:r>
              <a:rPr lang="en-GB" dirty="0" err="1">
                <a:solidFill>
                  <a:prstClr val="black"/>
                </a:solidFill>
              </a:rPr>
              <a:t>dolor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ferum</a:t>
            </a:r>
            <a:r>
              <a:rPr lang="en-GB" dirty="0">
                <a:solidFill>
                  <a:prstClr val="black"/>
                </a:solidFill>
              </a:rPr>
              <a:t> et, </a:t>
            </a:r>
            <a:r>
              <a:rPr lang="en-GB" dirty="0" err="1">
                <a:solidFill>
                  <a:prstClr val="black"/>
                </a:solidFill>
              </a:rPr>
              <a:t>ut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acculpa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samet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omnimus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maximilibea</a:t>
            </a:r>
            <a:r>
              <a:rPr lang="en-GB" dirty="0">
                <a:solidFill>
                  <a:prstClr val="black"/>
                </a:solidFill>
              </a:rPr>
              <a:t> con con nonet </a:t>
            </a:r>
            <a:r>
              <a:rPr lang="en-GB" dirty="0" err="1">
                <a:solidFill>
                  <a:prstClr val="black"/>
                </a:solidFill>
              </a:rPr>
              <a:t>latur</a:t>
            </a:r>
            <a:r>
              <a:rPr lang="en-GB" dirty="0">
                <a:solidFill>
                  <a:prstClr val="black"/>
                </a:solidFill>
              </a:rPr>
              <a:t>. </a:t>
            </a:r>
            <a:r>
              <a:rPr lang="en-GB" dirty="0" err="1">
                <a:solidFill>
                  <a:prstClr val="black"/>
                </a:solidFill>
              </a:rPr>
              <a:t>Acepre</a:t>
            </a:r>
            <a:r>
              <a:rPr lang="en-GB" dirty="0">
                <a:solidFill>
                  <a:prstClr val="black"/>
                </a:solidFill>
              </a:rPr>
              <a:t>, </a:t>
            </a:r>
            <a:r>
              <a:rPr lang="en-GB" dirty="0" err="1">
                <a:solidFill>
                  <a:prstClr val="black"/>
                </a:solidFill>
              </a:rPr>
              <a:t>ullorem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fuga</a:t>
            </a:r>
            <a:r>
              <a:rPr lang="en-GB" dirty="0">
                <a:solidFill>
                  <a:prstClr val="black"/>
                </a:solidFill>
              </a:rPr>
              <a:t>. </a:t>
            </a:r>
            <a:r>
              <a:rPr lang="en-GB" dirty="0" err="1">
                <a:solidFill>
                  <a:prstClr val="black"/>
                </a:solidFill>
              </a:rPr>
              <a:t>Erferumque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nempos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abore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nemporum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dolo</a:t>
            </a:r>
            <a:r>
              <a:rPr lang="en-GB" dirty="0">
                <a:solidFill>
                  <a:prstClr val="black"/>
                </a:solidFill>
              </a:rPr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1" name="Picture Placeholder 10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89F24D27-71E3-4DFC-A8DC-056AA0A9B482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8482D19-7A21-6C8E-30DA-B2C861DFD56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GB" dirty="0">
                <a:solidFill>
                  <a:prstClr val="black"/>
                </a:solidFill>
              </a:rPr>
              <a:t>Lorem ipsum </a:t>
            </a:r>
            <a:r>
              <a:rPr lang="en-GB" dirty="0" err="1">
                <a:solidFill>
                  <a:prstClr val="black"/>
                </a:solidFill>
              </a:rPr>
              <a:t>dolor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ferum</a:t>
            </a:r>
            <a:r>
              <a:rPr lang="en-GB" dirty="0">
                <a:solidFill>
                  <a:prstClr val="black"/>
                </a:solidFill>
              </a:rPr>
              <a:t> et, </a:t>
            </a:r>
            <a:r>
              <a:rPr lang="en-GB" dirty="0" err="1">
                <a:solidFill>
                  <a:prstClr val="black"/>
                </a:solidFill>
              </a:rPr>
              <a:t>ut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acculpa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samet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omnimus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maximilibea</a:t>
            </a:r>
            <a:r>
              <a:rPr lang="en-GB" dirty="0">
                <a:solidFill>
                  <a:prstClr val="black"/>
                </a:solidFill>
              </a:rPr>
              <a:t> con con nonet </a:t>
            </a:r>
            <a:r>
              <a:rPr lang="en-GB" dirty="0" err="1">
                <a:solidFill>
                  <a:prstClr val="black"/>
                </a:solidFill>
              </a:rPr>
              <a:t>latur</a:t>
            </a:r>
            <a:r>
              <a:rPr lang="en-GB" dirty="0">
                <a:solidFill>
                  <a:prstClr val="black"/>
                </a:solidFill>
              </a:rPr>
              <a:t>. </a:t>
            </a:r>
            <a:r>
              <a:rPr lang="en-GB" dirty="0" err="1">
                <a:solidFill>
                  <a:prstClr val="black"/>
                </a:solidFill>
              </a:rPr>
              <a:t>Acepre</a:t>
            </a:r>
            <a:r>
              <a:rPr lang="en-GB" dirty="0">
                <a:solidFill>
                  <a:prstClr val="black"/>
                </a:solidFill>
              </a:rPr>
              <a:t>, </a:t>
            </a:r>
            <a:r>
              <a:rPr lang="en-GB" dirty="0" err="1">
                <a:solidFill>
                  <a:prstClr val="black"/>
                </a:solidFill>
              </a:rPr>
              <a:t>ullorem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fuga</a:t>
            </a:r>
            <a:r>
              <a:rPr lang="en-GB" dirty="0">
                <a:solidFill>
                  <a:prstClr val="black"/>
                </a:solidFill>
              </a:rPr>
              <a:t>. </a:t>
            </a:r>
            <a:r>
              <a:rPr lang="en-GB" dirty="0" err="1">
                <a:solidFill>
                  <a:prstClr val="black"/>
                </a:solidFill>
              </a:rPr>
              <a:t>Erferumque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nempos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abore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nemporum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dolo</a:t>
            </a:r>
            <a:r>
              <a:rPr lang="en-GB" dirty="0">
                <a:solidFill>
                  <a:prstClr val="black"/>
                </a:solidFill>
              </a:rPr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3" name="Picture Placeholder 42">
            <a:extLst>
              <a:ext uri="{FF2B5EF4-FFF2-40B4-BE49-F238E27FC236}">
                <a16:creationId xmlns:a16="http://schemas.microsoft.com/office/drawing/2014/main" id="{1C0E410B-152D-56F2-C531-28D369C33829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EE771C6-CF5B-9C41-CD76-EB86ED705F0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GB" dirty="0">
                <a:solidFill>
                  <a:prstClr val="black"/>
                </a:solidFill>
              </a:rPr>
              <a:t>Lorem ipsum </a:t>
            </a:r>
            <a:r>
              <a:rPr lang="en-GB" dirty="0" err="1">
                <a:solidFill>
                  <a:prstClr val="black"/>
                </a:solidFill>
              </a:rPr>
              <a:t>dolor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ferum</a:t>
            </a:r>
            <a:r>
              <a:rPr lang="en-GB" dirty="0">
                <a:solidFill>
                  <a:prstClr val="black"/>
                </a:solidFill>
              </a:rPr>
              <a:t> et, </a:t>
            </a:r>
            <a:r>
              <a:rPr lang="en-GB" dirty="0" err="1">
                <a:solidFill>
                  <a:prstClr val="black"/>
                </a:solidFill>
              </a:rPr>
              <a:t>ut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acculpa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samet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omnimus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maximilibea</a:t>
            </a:r>
            <a:r>
              <a:rPr lang="en-GB" dirty="0">
                <a:solidFill>
                  <a:prstClr val="black"/>
                </a:solidFill>
              </a:rPr>
              <a:t> con con nonet </a:t>
            </a:r>
            <a:r>
              <a:rPr lang="en-GB" dirty="0" err="1">
                <a:solidFill>
                  <a:prstClr val="black"/>
                </a:solidFill>
              </a:rPr>
              <a:t>latur</a:t>
            </a:r>
            <a:r>
              <a:rPr lang="en-GB" dirty="0">
                <a:solidFill>
                  <a:prstClr val="black"/>
                </a:solidFill>
              </a:rPr>
              <a:t>. </a:t>
            </a:r>
            <a:r>
              <a:rPr lang="en-GB" dirty="0" err="1">
                <a:solidFill>
                  <a:prstClr val="black"/>
                </a:solidFill>
              </a:rPr>
              <a:t>Acepre</a:t>
            </a:r>
            <a:r>
              <a:rPr lang="en-GB" dirty="0">
                <a:solidFill>
                  <a:prstClr val="black"/>
                </a:solidFill>
              </a:rPr>
              <a:t>, </a:t>
            </a:r>
            <a:r>
              <a:rPr lang="en-GB" dirty="0" err="1">
                <a:solidFill>
                  <a:prstClr val="black"/>
                </a:solidFill>
              </a:rPr>
              <a:t>ullorem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fuga</a:t>
            </a:r>
            <a:r>
              <a:rPr lang="en-GB" dirty="0">
                <a:solidFill>
                  <a:prstClr val="black"/>
                </a:solidFill>
              </a:rPr>
              <a:t>. </a:t>
            </a:r>
            <a:r>
              <a:rPr lang="en-GB" dirty="0" err="1">
                <a:solidFill>
                  <a:prstClr val="black"/>
                </a:solidFill>
              </a:rPr>
              <a:t>Erferumque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nempos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abore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nemporum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dolo</a:t>
            </a:r>
            <a:r>
              <a:rPr lang="en-GB" dirty="0">
                <a:solidFill>
                  <a:prstClr val="black"/>
                </a:solidFill>
              </a:rPr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0AA618-D980-7C16-CCB0-8FFE13F1F8F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sz="1500" dirty="0"/>
              <a:t>Sed </a:t>
            </a:r>
            <a:r>
              <a:rPr lang="en-US" sz="1500" dirty="0" err="1"/>
              <a:t>consequat</a:t>
            </a:r>
            <a:r>
              <a:rPr lang="en-US" sz="1500" dirty="0"/>
              <a:t> </a:t>
            </a:r>
            <a:r>
              <a:rPr lang="en-US" sz="1500" dirty="0" err="1"/>
              <a:t>mattis</a:t>
            </a:r>
            <a:r>
              <a:rPr lang="en-US" sz="1500" dirty="0"/>
              <a:t>. </a:t>
            </a:r>
            <a:r>
              <a:rPr lang="en-US" sz="1500" dirty="0" err="1"/>
              <a:t>Vivamus</a:t>
            </a:r>
            <a:r>
              <a:rPr lang="en-US" sz="1500" dirty="0"/>
              <a:t> </a:t>
            </a:r>
            <a:r>
              <a:rPr lang="en-US" sz="1500" dirty="0" err="1"/>
              <a:t>posuere</a:t>
            </a:r>
            <a:r>
              <a:rPr lang="en-US" sz="1500" dirty="0"/>
              <a:t> </a:t>
            </a:r>
            <a:r>
              <a:rPr lang="en-US" sz="1500" dirty="0" err="1"/>
              <a:t>luctus</a:t>
            </a:r>
            <a:r>
              <a:rPr lang="en-US" sz="1500" dirty="0"/>
              <a:t> </a:t>
            </a:r>
            <a:r>
              <a:rPr lang="en-US" sz="1500" dirty="0" err="1"/>
              <a:t>metus</a:t>
            </a:r>
            <a:r>
              <a:rPr lang="en-US" sz="1500" dirty="0"/>
              <a:t> sed cursus.</a:t>
            </a:r>
            <a:endParaRPr lang="en-US" sz="1200" dirty="0"/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72022FF9-D3F8-C254-F1FC-C98C8BFD617E}"/>
              </a:ext>
            </a:extLst>
          </p:cNvPr>
          <p:cNvSpPr txBox="1">
            <a:spLocks/>
          </p:cNvSpPr>
          <p:nvPr/>
        </p:nvSpPr>
        <p:spPr>
          <a:xfrm>
            <a:off x="2519459" y="1773925"/>
            <a:ext cx="3775075" cy="59848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Basel Grotesk Book" panose="020B0603020202020204" pitchFamily="34" charset="0"/>
                <a:ea typeface="Noto Sans TC" panose="020B0500000000000000" pitchFamily="34" charset="-128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Basel Grotesk Book" panose="020B0603020202020204" pitchFamily="34" charset="0"/>
                <a:ea typeface="Noto Sans TC" panose="020B0500000000000000" pitchFamily="34" charset="-128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Basel Grotesk Book" panose="020B0603020202020204" pitchFamily="34" charset="0"/>
                <a:ea typeface="Noto Sans TC" panose="020B0500000000000000" pitchFamily="34" charset="-128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Basel Grotesk Book" panose="020B0603020202020204" pitchFamily="34" charset="0"/>
                <a:ea typeface="Noto Sans TC" panose="020B0500000000000000" pitchFamily="34" charset="-128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Basel Grotesk Book" panose="020B0603020202020204" pitchFamily="34" charset="0"/>
                <a:ea typeface="Noto Sans TC" panose="020B0500000000000000" pitchFamily="34" charset="-128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12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083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2A91F-4149-4172-0DF2-4CE084BAC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859" y="1005422"/>
            <a:ext cx="10515600" cy="613728"/>
          </a:xfrm>
        </p:spPr>
        <p:txBody>
          <a:bodyPr/>
          <a:lstStyle/>
          <a:p>
            <a:r>
              <a:rPr lang="en-US" dirty="0"/>
              <a:t>Content Layout x 4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54A528-CC0C-91F2-CC57-9549934E0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D1F58-D3D3-4849-B7BE-D4798A976CD7}" type="datetime3">
              <a:rPr lang="en-HK" smtClean="0"/>
              <a:pPr/>
              <a:t>3 April 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0BFB2D-BA03-D0EC-03C8-3D3321D3F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Section Title</a:t>
            </a:r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2C3C8EA5-8B5F-FD98-3433-4D7491D24F6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66622" y="2715514"/>
            <a:ext cx="2530475" cy="1735138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83BEE9D-B048-77C8-934B-490558701EF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>
                <a:solidFill>
                  <a:prstClr val="black"/>
                </a:solidFill>
              </a:rPr>
              <a:t>Lorem ipsum </a:t>
            </a:r>
            <a:r>
              <a:rPr lang="en-GB" dirty="0" err="1">
                <a:solidFill>
                  <a:prstClr val="black"/>
                </a:solidFill>
              </a:rPr>
              <a:t>dolor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ferum</a:t>
            </a:r>
            <a:r>
              <a:rPr lang="en-GB" dirty="0">
                <a:solidFill>
                  <a:prstClr val="black"/>
                </a:solidFill>
              </a:rPr>
              <a:t> et, </a:t>
            </a:r>
            <a:r>
              <a:rPr lang="en-GB" dirty="0" err="1">
                <a:solidFill>
                  <a:prstClr val="black"/>
                </a:solidFill>
              </a:rPr>
              <a:t>ut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acculpa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samet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omnimus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maximilibea</a:t>
            </a:r>
            <a:r>
              <a:rPr lang="en-GB" dirty="0">
                <a:solidFill>
                  <a:prstClr val="black"/>
                </a:solidFill>
              </a:rPr>
              <a:t> con con nonet </a:t>
            </a:r>
            <a:r>
              <a:rPr lang="en-GB" dirty="0" err="1">
                <a:solidFill>
                  <a:prstClr val="black"/>
                </a:solidFill>
              </a:rPr>
              <a:t>latur</a:t>
            </a:r>
            <a:r>
              <a:rPr lang="en-GB" dirty="0">
                <a:solidFill>
                  <a:prstClr val="black"/>
                </a:solidFill>
              </a:rPr>
              <a:t>. </a:t>
            </a:r>
            <a:r>
              <a:rPr lang="en-GB" dirty="0" err="1">
                <a:solidFill>
                  <a:prstClr val="black"/>
                </a:solidFill>
              </a:rPr>
              <a:t>Acepre</a:t>
            </a:r>
            <a:r>
              <a:rPr lang="en-GB" dirty="0">
                <a:solidFill>
                  <a:prstClr val="black"/>
                </a:solidFill>
              </a:rPr>
              <a:t>, </a:t>
            </a:r>
            <a:r>
              <a:rPr lang="en-GB" dirty="0" err="1">
                <a:solidFill>
                  <a:prstClr val="black"/>
                </a:solidFill>
              </a:rPr>
              <a:t>ullorem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fuga</a:t>
            </a:r>
            <a:r>
              <a:rPr lang="en-GB" dirty="0">
                <a:solidFill>
                  <a:prstClr val="black"/>
                </a:solidFill>
              </a:rPr>
              <a:t>. </a:t>
            </a:r>
            <a:r>
              <a:rPr lang="en-GB" dirty="0" err="1">
                <a:solidFill>
                  <a:prstClr val="black"/>
                </a:solidFill>
              </a:rPr>
              <a:t>Erferumque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nempos</a:t>
            </a:r>
            <a:r>
              <a:rPr lang="en-GB" dirty="0">
                <a:solidFill>
                  <a:prstClr val="black"/>
                </a:solidFill>
              </a:rPr>
              <a:t>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81FE4FD-F8C3-F77B-BF5B-80A900D965B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dirty="0">
                <a:solidFill>
                  <a:prstClr val="black"/>
                </a:solidFill>
              </a:rPr>
              <a:t>Lorem ipsum </a:t>
            </a:r>
            <a:r>
              <a:rPr lang="en-GB" dirty="0" err="1">
                <a:solidFill>
                  <a:prstClr val="black"/>
                </a:solidFill>
              </a:rPr>
              <a:t>dolor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ferum</a:t>
            </a:r>
            <a:r>
              <a:rPr lang="en-GB" dirty="0">
                <a:solidFill>
                  <a:prstClr val="black"/>
                </a:solidFill>
              </a:rPr>
              <a:t> et, </a:t>
            </a:r>
            <a:r>
              <a:rPr lang="en-GB" dirty="0" err="1">
                <a:solidFill>
                  <a:prstClr val="black"/>
                </a:solidFill>
              </a:rPr>
              <a:t>ut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acculpa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samet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omnimus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maximilibea</a:t>
            </a:r>
            <a:r>
              <a:rPr lang="en-GB" dirty="0">
                <a:solidFill>
                  <a:prstClr val="black"/>
                </a:solidFill>
              </a:rPr>
              <a:t> con con nonet </a:t>
            </a:r>
            <a:r>
              <a:rPr lang="en-GB" dirty="0" err="1">
                <a:solidFill>
                  <a:prstClr val="black"/>
                </a:solidFill>
              </a:rPr>
              <a:t>latur</a:t>
            </a:r>
            <a:r>
              <a:rPr lang="en-GB" dirty="0">
                <a:solidFill>
                  <a:prstClr val="black"/>
                </a:solidFill>
              </a:rPr>
              <a:t>. </a:t>
            </a:r>
            <a:r>
              <a:rPr lang="en-GB" dirty="0" err="1">
                <a:solidFill>
                  <a:prstClr val="black"/>
                </a:solidFill>
              </a:rPr>
              <a:t>Acepre</a:t>
            </a:r>
            <a:r>
              <a:rPr lang="en-GB" dirty="0">
                <a:solidFill>
                  <a:prstClr val="black"/>
                </a:solidFill>
              </a:rPr>
              <a:t>, </a:t>
            </a:r>
            <a:r>
              <a:rPr lang="en-GB" dirty="0" err="1">
                <a:solidFill>
                  <a:prstClr val="black"/>
                </a:solidFill>
              </a:rPr>
              <a:t>ullorem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fuga</a:t>
            </a:r>
            <a:r>
              <a:rPr lang="en-GB" dirty="0">
                <a:solidFill>
                  <a:prstClr val="black"/>
                </a:solidFill>
              </a:rPr>
              <a:t>. </a:t>
            </a:r>
            <a:r>
              <a:rPr lang="en-GB" dirty="0" err="1">
                <a:solidFill>
                  <a:prstClr val="black"/>
                </a:solidFill>
              </a:rPr>
              <a:t>Erferumque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nempos</a:t>
            </a:r>
            <a:r>
              <a:rPr lang="en-GB" dirty="0">
                <a:solidFill>
                  <a:prstClr val="black"/>
                </a:solidFill>
              </a:rPr>
              <a:t>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B08F510-C4D5-DAD8-3BEC-F59131103D7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GB" dirty="0">
                <a:solidFill>
                  <a:prstClr val="black"/>
                </a:solidFill>
              </a:rPr>
              <a:t>Lorem ipsum </a:t>
            </a:r>
            <a:r>
              <a:rPr lang="en-GB" dirty="0" err="1">
                <a:solidFill>
                  <a:prstClr val="black"/>
                </a:solidFill>
              </a:rPr>
              <a:t>dolor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ferum</a:t>
            </a:r>
            <a:r>
              <a:rPr lang="en-GB" dirty="0">
                <a:solidFill>
                  <a:prstClr val="black"/>
                </a:solidFill>
              </a:rPr>
              <a:t> et, </a:t>
            </a:r>
            <a:r>
              <a:rPr lang="en-GB" dirty="0" err="1">
                <a:solidFill>
                  <a:prstClr val="black"/>
                </a:solidFill>
              </a:rPr>
              <a:t>ut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acculpa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samet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omnimus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maximilibea</a:t>
            </a:r>
            <a:r>
              <a:rPr lang="en-GB" dirty="0">
                <a:solidFill>
                  <a:prstClr val="black"/>
                </a:solidFill>
              </a:rPr>
              <a:t> con con nonet </a:t>
            </a:r>
            <a:r>
              <a:rPr lang="en-GB" dirty="0" err="1">
                <a:solidFill>
                  <a:prstClr val="black"/>
                </a:solidFill>
              </a:rPr>
              <a:t>latur</a:t>
            </a:r>
            <a:r>
              <a:rPr lang="en-GB" dirty="0">
                <a:solidFill>
                  <a:prstClr val="black"/>
                </a:solidFill>
              </a:rPr>
              <a:t>. </a:t>
            </a:r>
            <a:r>
              <a:rPr lang="en-GB" dirty="0" err="1">
                <a:solidFill>
                  <a:prstClr val="black"/>
                </a:solidFill>
              </a:rPr>
              <a:t>Acepre</a:t>
            </a:r>
            <a:r>
              <a:rPr lang="en-GB" dirty="0">
                <a:solidFill>
                  <a:prstClr val="black"/>
                </a:solidFill>
              </a:rPr>
              <a:t>, </a:t>
            </a:r>
            <a:r>
              <a:rPr lang="en-GB" dirty="0" err="1">
                <a:solidFill>
                  <a:prstClr val="black"/>
                </a:solidFill>
              </a:rPr>
              <a:t>ullorem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fuga</a:t>
            </a:r>
            <a:r>
              <a:rPr lang="en-GB" dirty="0">
                <a:solidFill>
                  <a:prstClr val="black"/>
                </a:solidFill>
              </a:rPr>
              <a:t>. </a:t>
            </a:r>
            <a:r>
              <a:rPr lang="en-GB" dirty="0" err="1">
                <a:solidFill>
                  <a:prstClr val="black"/>
                </a:solidFill>
              </a:rPr>
              <a:t>Erferumque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nempos</a:t>
            </a:r>
            <a:r>
              <a:rPr lang="en-GB" dirty="0">
                <a:solidFill>
                  <a:prstClr val="black"/>
                </a:solidFill>
              </a:rPr>
              <a:t>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34328B3-E7BD-6B5F-8B8B-D24E556EB1D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GB" dirty="0">
                <a:solidFill>
                  <a:prstClr val="black"/>
                </a:solidFill>
              </a:rPr>
              <a:t>Lorem ipsum </a:t>
            </a:r>
            <a:r>
              <a:rPr lang="en-GB" dirty="0" err="1">
                <a:solidFill>
                  <a:prstClr val="black"/>
                </a:solidFill>
              </a:rPr>
              <a:t>dolor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ferum</a:t>
            </a:r>
            <a:r>
              <a:rPr lang="en-GB" dirty="0">
                <a:solidFill>
                  <a:prstClr val="black"/>
                </a:solidFill>
              </a:rPr>
              <a:t> et, </a:t>
            </a:r>
            <a:r>
              <a:rPr lang="en-GB" dirty="0" err="1">
                <a:solidFill>
                  <a:prstClr val="black"/>
                </a:solidFill>
              </a:rPr>
              <a:t>ut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acculpa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samet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omnimus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maximilibea</a:t>
            </a:r>
            <a:r>
              <a:rPr lang="en-GB" dirty="0">
                <a:solidFill>
                  <a:prstClr val="black"/>
                </a:solidFill>
              </a:rPr>
              <a:t> con con nonet </a:t>
            </a:r>
            <a:r>
              <a:rPr lang="en-GB" dirty="0" err="1">
                <a:solidFill>
                  <a:prstClr val="black"/>
                </a:solidFill>
              </a:rPr>
              <a:t>latur</a:t>
            </a:r>
            <a:r>
              <a:rPr lang="en-GB" dirty="0">
                <a:solidFill>
                  <a:prstClr val="black"/>
                </a:solidFill>
              </a:rPr>
              <a:t>. </a:t>
            </a:r>
            <a:r>
              <a:rPr lang="en-GB" dirty="0" err="1">
                <a:solidFill>
                  <a:prstClr val="black"/>
                </a:solidFill>
              </a:rPr>
              <a:t>Acepre</a:t>
            </a:r>
            <a:r>
              <a:rPr lang="en-GB" dirty="0">
                <a:solidFill>
                  <a:prstClr val="black"/>
                </a:solidFill>
              </a:rPr>
              <a:t>, </a:t>
            </a:r>
            <a:r>
              <a:rPr lang="en-GB" dirty="0" err="1">
                <a:solidFill>
                  <a:prstClr val="black"/>
                </a:solidFill>
              </a:rPr>
              <a:t>ullorem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fuga</a:t>
            </a:r>
            <a:r>
              <a:rPr lang="en-GB" dirty="0">
                <a:solidFill>
                  <a:prstClr val="black"/>
                </a:solidFill>
              </a:rPr>
              <a:t>. </a:t>
            </a:r>
            <a:r>
              <a:rPr lang="en-GB" dirty="0" err="1">
                <a:solidFill>
                  <a:prstClr val="black"/>
                </a:solidFill>
              </a:rPr>
              <a:t>Erferumque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nempos</a:t>
            </a:r>
            <a:r>
              <a:rPr lang="en-GB" dirty="0">
                <a:solidFill>
                  <a:prstClr val="black"/>
                </a:solidFill>
              </a:rPr>
              <a:t>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5F6205F-3371-7B07-BF0F-7BE31C50799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Content Title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8C48A3D-696A-2DD2-A53C-347075A26FB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Content Title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11866C20-BED1-EE81-F4A0-8A3A20C91D5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Content Title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DEA98DA-CD39-A3F9-1B08-BC984703D48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/>
              <a:t>Content Title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F3F89E1B-6AFD-A4BE-2B23-94F7E78C736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CC061458-6712-4B17-0CF3-7B9B50B92A3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29D2DBCD-53F1-4A47-BFFD-33B6F07CEE0B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99485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080F3E-FD44-C290-7581-0C967A73154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13D1F58-D3D3-4849-B7BE-D4798A976CD7}" type="datetime3">
              <a:rPr lang="en-HK" smtClean="0"/>
              <a:pPr/>
              <a:t>3 April 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285BAD-8ED2-B94F-009B-FA5D0E620F8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Section Title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54A196F-25AC-5C86-9BFF-B879A62A9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 with</a:t>
            </a:r>
            <a:br>
              <a:rPr lang="en-US" dirty="0"/>
            </a:br>
            <a:r>
              <a:rPr lang="en-US" dirty="0"/>
              <a:t>Full Bleed picture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442F228-0BC8-185F-DB39-37066B674FD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Body subhead</a:t>
            </a:r>
          </a:p>
          <a:p>
            <a:pPr>
              <a:lnSpc>
                <a:spcPct val="100000"/>
              </a:lnSpc>
            </a:pPr>
            <a:r>
              <a:rPr lang="en-US" dirty="0"/>
              <a:t>Sed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 sed cursus. Morbi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 </a:t>
            </a:r>
            <a:r>
              <a:rPr lang="en-US" dirty="0" err="1"/>
              <a:t>finibus</a:t>
            </a:r>
            <a:r>
              <a:rPr lang="en-US" dirty="0"/>
              <a:t>, convallis </a:t>
            </a:r>
            <a:r>
              <a:rPr lang="en-US" dirty="0" err="1"/>
              <a:t>orci</a:t>
            </a:r>
            <a:r>
              <a:rPr lang="en-US" dirty="0"/>
              <a:t> at, </a:t>
            </a:r>
            <a:r>
              <a:rPr lang="en-US" dirty="0" err="1"/>
              <a:t>metus</a:t>
            </a:r>
            <a:r>
              <a:rPr lang="en-US" dirty="0"/>
              <a:t> sed cursus </a:t>
            </a:r>
            <a:r>
              <a:rPr lang="en-US" dirty="0" err="1"/>
              <a:t>metus</a:t>
            </a:r>
            <a:r>
              <a:rPr lang="en-US" dirty="0"/>
              <a:t> sed cursus </a:t>
            </a:r>
            <a:r>
              <a:rPr lang="en-US" dirty="0" err="1"/>
              <a:t>bibendum</a:t>
            </a:r>
            <a:r>
              <a:rPr lang="en-US" dirty="0"/>
              <a:t>:</a:t>
            </a:r>
          </a:p>
          <a:p>
            <a:pPr marL="285750" indent="-285750">
              <a:lnSpc>
                <a:spcPct val="100000"/>
              </a:lnSpc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dirty="0"/>
              <a:t>Left aligned bullet (third level text)</a:t>
            </a:r>
          </a:p>
          <a:p>
            <a:pPr marL="285750" indent="-285750">
              <a:lnSpc>
                <a:spcPct val="100000"/>
              </a:lnSpc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dirty="0"/>
              <a:t>Sem </a:t>
            </a:r>
            <a:r>
              <a:rPr lang="en-US" dirty="0" err="1"/>
              <a:t>bibendum</a:t>
            </a:r>
            <a:r>
              <a:rPr lang="en-US" dirty="0"/>
              <a:t> porta </a:t>
            </a:r>
          </a:p>
          <a:p>
            <a:pPr marL="285750" indent="-285750">
              <a:lnSpc>
                <a:spcPct val="100000"/>
              </a:lnSpc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dirty="0"/>
              <a:t>Bibendum porta </a:t>
            </a:r>
            <a:r>
              <a:rPr lang="en-US" dirty="0" err="1"/>
              <a:t>ut</a:t>
            </a:r>
            <a:r>
              <a:rPr lang="en-US" dirty="0"/>
              <a:t> a </a:t>
            </a:r>
            <a:r>
              <a:rPr lang="en-US" dirty="0" err="1"/>
              <a:t>sem</a:t>
            </a:r>
            <a:endParaRPr lang="en-US" dirty="0"/>
          </a:p>
          <a:p>
            <a:pPr marL="285750" indent="-285750">
              <a:lnSpc>
                <a:spcPct val="100000"/>
              </a:lnSpc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dirty="0"/>
              <a:t>In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at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laoreet</a:t>
            </a:r>
            <a:endParaRPr lang="en-US" dirty="0"/>
          </a:p>
          <a:p>
            <a:pPr marL="742950" lvl="1" indent="-285750">
              <a:lnSpc>
                <a:spcPct val="100000"/>
              </a:lnSpc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500" dirty="0"/>
              <a:t>Indented bullet (fourth level text)</a:t>
            </a:r>
          </a:p>
          <a:p>
            <a:pPr marL="742950" lvl="1" indent="-285750">
              <a:lnSpc>
                <a:spcPct val="100000"/>
              </a:lnSpc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500" dirty="0" err="1"/>
              <a:t>Varius</a:t>
            </a:r>
            <a:r>
              <a:rPr lang="en-US" sz="1500" dirty="0"/>
              <a:t> a vel </a:t>
            </a:r>
            <a:r>
              <a:rPr lang="en-US" sz="1500" dirty="0" err="1"/>
              <a:t>tellus</a:t>
            </a:r>
            <a:endParaRPr lang="en-US" sz="1500" dirty="0"/>
          </a:p>
          <a:p>
            <a:pPr lvl="1">
              <a:lnSpc>
                <a:spcPct val="100000"/>
              </a:lnSpc>
            </a:pPr>
            <a:endParaRPr lang="en-US" sz="1500" dirty="0"/>
          </a:p>
          <a:p>
            <a:endParaRPr lang="en-US" dirty="0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6AA5CFF3-F672-460F-B3D1-2B3396BC6DF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58405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5DC2C-042F-5140-B21C-D7EDC080A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859" y="1005421"/>
            <a:ext cx="10515600" cy="1087147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chemeClr val="accent1"/>
                </a:solidFill>
              </a:rPr>
              <a:t>Bar Chart Using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Title &amp; Wide Content Layout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84AEC8-0373-4240-BD32-20B1EE1E3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FEF3-3428-8A4B-9515-3E5969209F45}" type="datetime3">
              <a:rPr lang="en-HK" smtClean="0"/>
              <a:t>3 April 2025</a:t>
            </a:fld>
            <a:endParaRPr lang="en-US" dirty="0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60FD7971-BFCC-FE40-B196-7C7090B2E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Section Title</a:t>
            </a:r>
          </a:p>
        </p:txBody>
      </p:sp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id="{0DBC252D-E66F-CC49-949C-212C50F102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0192538"/>
              </p:ext>
            </p:extLst>
          </p:nvPr>
        </p:nvGraphicFramePr>
        <p:xfrm>
          <a:off x="4553965" y="2329711"/>
          <a:ext cx="7253722" cy="3960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65D7444D-300B-6CED-2062-AA2F43339287}"/>
              </a:ext>
            </a:extLst>
          </p:cNvPr>
          <p:cNvSpPr txBox="1">
            <a:spLocks/>
          </p:cNvSpPr>
          <p:nvPr/>
        </p:nvSpPr>
        <p:spPr>
          <a:xfrm>
            <a:off x="385859" y="2329200"/>
            <a:ext cx="3953385" cy="3690344"/>
          </a:xfrm>
          <a:prstGeom prst="rect">
            <a:avLst/>
          </a:prstGeom>
        </p:spPr>
        <p:txBody>
          <a:bodyPr l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Basel Grotesk Book" panose="020B0603020202020204" pitchFamily="34" charset="0"/>
                <a:ea typeface="Noto Sans TC" panose="020B0500000000000000" pitchFamily="34" charset="-128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Basel Grotesk Book" panose="020B0603020202020204" pitchFamily="34" charset="0"/>
                <a:ea typeface="Noto Sans TC" panose="020B0500000000000000" pitchFamily="34" charset="-128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Basel Grotesk Book" panose="020B0603020202020204" pitchFamily="34" charset="0"/>
                <a:ea typeface="Noto Sans TC" panose="020B0500000000000000" pitchFamily="34" charset="-128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Basel Grotesk Book" panose="020B0603020202020204" pitchFamily="34" charset="0"/>
                <a:ea typeface="Noto Sans TC" panose="020B0500000000000000" pitchFamily="34" charset="-128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Basel Grotesk Book" panose="020B0603020202020204" pitchFamily="34" charset="0"/>
                <a:ea typeface="Noto Sans TC" panose="020B0500000000000000" pitchFamily="34" charset="-128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500" dirty="0">
                <a:latin typeface="+mj-lt"/>
              </a:rPr>
              <a:t>Body subhead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500" dirty="0">
                <a:latin typeface="+mj-lt"/>
              </a:rPr>
              <a:t>Sed </a:t>
            </a:r>
            <a:r>
              <a:rPr lang="en-US" sz="1500" dirty="0" err="1">
                <a:latin typeface="+mj-lt"/>
              </a:rPr>
              <a:t>consequat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mattis</a:t>
            </a:r>
            <a:r>
              <a:rPr lang="en-US" sz="1500" dirty="0">
                <a:latin typeface="+mj-lt"/>
              </a:rPr>
              <a:t>. </a:t>
            </a:r>
            <a:r>
              <a:rPr lang="en-US" sz="1500" dirty="0" err="1">
                <a:latin typeface="+mj-lt"/>
              </a:rPr>
              <a:t>Vivamus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posuere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luctus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metus</a:t>
            </a:r>
            <a:r>
              <a:rPr lang="en-US" sz="1500" dirty="0">
                <a:latin typeface="+mj-lt"/>
              </a:rPr>
              <a:t> sed cursus. Morbi </a:t>
            </a:r>
            <a:r>
              <a:rPr lang="en-US" sz="1500" dirty="0" err="1">
                <a:latin typeface="+mj-lt"/>
              </a:rPr>
              <a:t>eu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tortor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finibus</a:t>
            </a:r>
            <a:r>
              <a:rPr lang="en-US" sz="1500" dirty="0">
                <a:latin typeface="+mj-lt"/>
              </a:rPr>
              <a:t>, convallis </a:t>
            </a:r>
            <a:r>
              <a:rPr lang="en-US" sz="1500" dirty="0" err="1">
                <a:latin typeface="+mj-lt"/>
              </a:rPr>
              <a:t>orci</a:t>
            </a:r>
            <a:r>
              <a:rPr lang="en-US" sz="1500" dirty="0">
                <a:latin typeface="+mj-lt"/>
              </a:rPr>
              <a:t> at, </a:t>
            </a:r>
            <a:r>
              <a:rPr lang="en-US" sz="1500" dirty="0" err="1">
                <a:latin typeface="+mj-lt"/>
              </a:rPr>
              <a:t>metus</a:t>
            </a:r>
            <a:r>
              <a:rPr lang="en-US" sz="1500" dirty="0">
                <a:latin typeface="+mj-lt"/>
              </a:rPr>
              <a:t> sed cursus </a:t>
            </a:r>
            <a:r>
              <a:rPr lang="en-US" sz="1500" dirty="0" err="1">
                <a:latin typeface="+mj-lt"/>
              </a:rPr>
              <a:t>metus</a:t>
            </a:r>
            <a:r>
              <a:rPr lang="en-US" sz="1500" dirty="0">
                <a:latin typeface="+mj-lt"/>
              </a:rPr>
              <a:t> sed cursus </a:t>
            </a:r>
            <a:r>
              <a:rPr lang="en-US" sz="1500" dirty="0" err="1">
                <a:latin typeface="+mj-lt"/>
              </a:rPr>
              <a:t>bibendum</a:t>
            </a:r>
            <a:r>
              <a:rPr lang="en-US" sz="1500" dirty="0">
                <a:latin typeface="+mj-lt"/>
              </a:rPr>
              <a:t>:</a:t>
            </a:r>
          </a:p>
          <a:p>
            <a:pPr marL="285750" indent="-285750">
              <a:lnSpc>
                <a:spcPct val="100000"/>
              </a:lnSpc>
              <a:buClr>
                <a:schemeClr val="accent4"/>
              </a:buClr>
            </a:pPr>
            <a:r>
              <a:rPr lang="en-US" sz="1500" dirty="0">
                <a:latin typeface="+mj-lt"/>
              </a:rPr>
              <a:t>Left aligned bullet (third level text)</a:t>
            </a:r>
          </a:p>
          <a:p>
            <a:pPr marL="285750" indent="-285750">
              <a:lnSpc>
                <a:spcPct val="100000"/>
              </a:lnSpc>
              <a:buClr>
                <a:schemeClr val="accent4"/>
              </a:buClr>
            </a:pPr>
            <a:r>
              <a:rPr lang="en-US" sz="1500" dirty="0">
                <a:latin typeface="+mj-lt"/>
              </a:rPr>
              <a:t>Sem </a:t>
            </a:r>
            <a:r>
              <a:rPr lang="en-US" sz="1500" dirty="0" err="1">
                <a:latin typeface="+mj-lt"/>
              </a:rPr>
              <a:t>bibendum</a:t>
            </a:r>
            <a:r>
              <a:rPr lang="en-US" sz="1500" dirty="0">
                <a:latin typeface="+mj-lt"/>
              </a:rPr>
              <a:t> porta </a:t>
            </a:r>
          </a:p>
          <a:p>
            <a:pPr marL="285750" indent="-285750">
              <a:lnSpc>
                <a:spcPct val="100000"/>
              </a:lnSpc>
              <a:buClr>
                <a:schemeClr val="accent4"/>
              </a:buClr>
            </a:pPr>
            <a:r>
              <a:rPr lang="en-US" sz="1500" dirty="0">
                <a:latin typeface="+mj-lt"/>
              </a:rPr>
              <a:t>Bibendum porta </a:t>
            </a:r>
            <a:r>
              <a:rPr lang="en-US" sz="1500" dirty="0" err="1">
                <a:latin typeface="+mj-lt"/>
              </a:rPr>
              <a:t>ut</a:t>
            </a:r>
            <a:r>
              <a:rPr lang="en-US" sz="1500" dirty="0">
                <a:latin typeface="+mj-lt"/>
              </a:rPr>
              <a:t> a </a:t>
            </a:r>
            <a:r>
              <a:rPr lang="en-US" sz="1500" dirty="0" err="1">
                <a:latin typeface="+mj-lt"/>
              </a:rPr>
              <a:t>sem</a:t>
            </a:r>
            <a:endParaRPr lang="en-US" sz="1500" dirty="0">
              <a:latin typeface="+mj-lt"/>
            </a:endParaRPr>
          </a:p>
          <a:p>
            <a:pPr marL="285750" indent="-285750">
              <a:lnSpc>
                <a:spcPct val="100000"/>
              </a:lnSpc>
              <a:buClr>
                <a:schemeClr val="accent4"/>
              </a:buClr>
            </a:pPr>
            <a:r>
              <a:rPr lang="en-US" sz="1500" dirty="0">
                <a:latin typeface="+mj-lt"/>
              </a:rPr>
              <a:t>In </a:t>
            </a:r>
            <a:r>
              <a:rPr lang="en-US" sz="1500" dirty="0" err="1">
                <a:latin typeface="+mj-lt"/>
              </a:rPr>
              <a:t>nec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nulla</a:t>
            </a:r>
            <a:r>
              <a:rPr lang="en-US" sz="1500" dirty="0">
                <a:latin typeface="+mj-lt"/>
              </a:rPr>
              <a:t> at </a:t>
            </a:r>
            <a:r>
              <a:rPr lang="en-US" sz="1500" dirty="0" err="1">
                <a:latin typeface="+mj-lt"/>
              </a:rPr>
              <a:t>massa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laoreet</a:t>
            </a:r>
            <a:endParaRPr lang="en-US" sz="1500" dirty="0">
              <a:latin typeface="+mj-lt"/>
            </a:endParaRPr>
          </a:p>
          <a:p>
            <a:pPr marL="742950" lvl="1" indent="-285750">
              <a:lnSpc>
                <a:spcPct val="100000"/>
              </a:lnSpc>
              <a:buClr>
                <a:schemeClr val="accent4"/>
              </a:buClr>
            </a:pPr>
            <a:r>
              <a:rPr lang="en-US" sz="1500" dirty="0">
                <a:latin typeface="+mj-lt"/>
              </a:rPr>
              <a:t>Indented bullet (fourth level text)</a:t>
            </a:r>
          </a:p>
          <a:p>
            <a:pPr marL="742950" lvl="1" indent="-285750">
              <a:lnSpc>
                <a:spcPct val="100000"/>
              </a:lnSpc>
              <a:buClr>
                <a:schemeClr val="accent4"/>
              </a:buClr>
            </a:pPr>
            <a:r>
              <a:rPr lang="en-US" sz="1500" dirty="0" err="1">
                <a:latin typeface="+mj-lt"/>
              </a:rPr>
              <a:t>Varius</a:t>
            </a:r>
            <a:r>
              <a:rPr lang="en-US" sz="1500" dirty="0">
                <a:latin typeface="+mj-lt"/>
              </a:rPr>
              <a:t> a vel </a:t>
            </a:r>
            <a:r>
              <a:rPr lang="en-US" sz="1500" dirty="0" err="1">
                <a:latin typeface="+mj-lt"/>
              </a:rPr>
              <a:t>tellus</a:t>
            </a:r>
            <a:endParaRPr lang="en-US" sz="1500" dirty="0">
              <a:latin typeface="+mj-lt"/>
            </a:endParaRPr>
          </a:p>
          <a:p>
            <a:pPr lvl="1">
              <a:lnSpc>
                <a:spcPct val="100000"/>
              </a:lnSpc>
            </a:pPr>
            <a:endParaRPr lang="en-US" sz="1500" dirty="0">
              <a:latin typeface="+mj-lt"/>
            </a:endParaRPr>
          </a:p>
          <a:p>
            <a:endParaRPr lang="en-US" sz="15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56667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276C73C8-EF35-E049-89B9-AAC433867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859" y="1005421"/>
            <a:ext cx="10515600" cy="1034393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chemeClr val="accent1"/>
                </a:solidFill>
              </a:rPr>
              <a:t>Pie Chart Using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Title &amp; Wide Content Layout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84AEC8-0373-4240-BD32-20B1EE1E3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FEF3-3428-8A4B-9515-3E5969209F45}" type="datetime3">
              <a:rPr lang="en-HK" smtClean="0"/>
              <a:t>3 April 2025</a:t>
            </a:fld>
            <a:endParaRPr lang="en-US" dirty="0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91B71BB5-774B-E442-B28A-7B1F3E4EE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Section Title</a:t>
            </a:r>
          </a:p>
        </p:txBody>
      </p:sp>
      <p:graphicFrame>
        <p:nvGraphicFramePr>
          <p:cNvPr id="7" name="Content Placeholder 9">
            <a:extLst>
              <a:ext uri="{FF2B5EF4-FFF2-40B4-BE49-F238E27FC236}">
                <a16:creationId xmlns:a16="http://schemas.microsoft.com/office/drawing/2014/main" id="{C2F0894D-1C75-2B4D-9373-D9FEA8A30D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7795355"/>
              </p:ext>
            </p:extLst>
          </p:nvPr>
        </p:nvGraphicFramePr>
        <p:xfrm>
          <a:off x="3913516" y="1286335"/>
          <a:ext cx="9062941" cy="4880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2B25D0EF-7AD7-1388-BC90-AE02CE44861A}"/>
              </a:ext>
            </a:extLst>
          </p:cNvPr>
          <p:cNvSpPr txBox="1">
            <a:spLocks/>
          </p:cNvSpPr>
          <p:nvPr/>
        </p:nvSpPr>
        <p:spPr>
          <a:xfrm>
            <a:off x="385859" y="2329200"/>
            <a:ext cx="3953385" cy="3690344"/>
          </a:xfrm>
          <a:prstGeom prst="rect">
            <a:avLst/>
          </a:prstGeom>
        </p:spPr>
        <p:txBody>
          <a:bodyPr l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Basel Grotesk Book" panose="020B0603020202020204" pitchFamily="34" charset="0"/>
                <a:ea typeface="Noto Sans TC" panose="020B0500000000000000" pitchFamily="34" charset="-128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Basel Grotesk Book" panose="020B0603020202020204" pitchFamily="34" charset="0"/>
                <a:ea typeface="Noto Sans TC" panose="020B0500000000000000" pitchFamily="34" charset="-128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Basel Grotesk Book" panose="020B0603020202020204" pitchFamily="34" charset="0"/>
                <a:ea typeface="Noto Sans TC" panose="020B0500000000000000" pitchFamily="34" charset="-128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Basel Grotesk Book" panose="020B0603020202020204" pitchFamily="34" charset="0"/>
                <a:ea typeface="Noto Sans TC" panose="020B0500000000000000" pitchFamily="34" charset="-128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Basel Grotesk Book" panose="020B0603020202020204" pitchFamily="34" charset="0"/>
                <a:ea typeface="Noto Sans TC" panose="020B0500000000000000" pitchFamily="34" charset="-128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500" b="1" dirty="0">
                <a:latin typeface="+mj-lt"/>
              </a:rPr>
              <a:t>Body subhead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500" dirty="0">
                <a:latin typeface="+mj-lt"/>
              </a:rPr>
              <a:t>Sed </a:t>
            </a:r>
            <a:r>
              <a:rPr lang="en-US" sz="1500" dirty="0" err="1">
                <a:latin typeface="+mj-lt"/>
              </a:rPr>
              <a:t>consequat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mattis</a:t>
            </a:r>
            <a:r>
              <a:rPr lang="en-US" sz="1500" dirty="0">
                <a:latin typeface="+mj-lt"/>
              </a:rPr>
              <a:t>. </a:t>
            </a:r>
            <a:r>
              <a:rPr lang="en-US" sz="1500" dirty="0" err="1">
                <a:latin typeface="+mj-lt"/>
              </a:rPr>
              <a:t>Vivamus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posuere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luctus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metus</a:t>
            </a:r>
            <a:r>
              <a:rPr lang="en-US" sz="1500" dirty="0">
                <a:latin typeface="+mj-lt"/>
              </a:rPr>
              <a:t> sed cursus. Morbi </a:t>
            </a:r>
            <a:r>
              <a:rPr lang="en-US" sz="1500" dirty="0" err="1">
                <a:latin typeface="+mj-lt"/>
              </a:rPr>
              <a:t>eu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tortor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finibus</a:t>
            </a:r>
            <a:r>
              <a:rPr lang="en-US" sz="1500" dirty="0">
                <a:latin typeface="+mj-lt"/>
              </a:rPr>
              <a:t>, convallis </a:t>
            </a:r>
            <a:r>
              <a:rPr lang="en-US" sz="1500" dirty="0" err="1">
                <a:latin typeface="+mj-lt"/>
              </a:rPr>
              <a:t>orci</a:t>
            </a:r>
            <a:r>
              <a:rPr lang="en-US" sz="1500" dirty="0">
                <a:latin typeface="+mj-lt"/>
              </a:rPr>
              <a:t> at, </a:t>
            </a:r>
            <a:r>
              <a:rPr lang="en-US" sz="1500" dirty="0" err="1">
                <a:latin typeface="+mj-lt"/>
              </a:rPr>
              <a:t>metus</a:t>
            </a:r>
            <a:r>
              <a:rPr lang="en-US" sz="1500" dirty="0">
                <a:latin typeface="+mj-lt"/>
              </a:rPr>
              <a:t> sed cursus </a:t>
            </a:r>
            <a:r>
              <a:rPr lang="en-US" sz="1500" dirty="0" err="1">
                <a:latin typeface="+mj-lt"/>
              </a:rPr>
              <a:t>metus</a:t>
            </a:r>
            <a:r>
              <a:rPr lang="en-US" sz="1500" dirty="0">
                <a:latin typeface="+mj-lt"/>
              </a:rPr>
              <a:t> sed cursus </a:t>
            </a:r>
            <a:r>
              <a:rPr lang="en-US" sz="1500" dirty="0" err="1">
                <a:latin typeface="+mj-lt"/>
              </a:rPr>
              <a:t>bibendum</a:t>
            </a:r>
            <a:r>
              <a:rPr lang="en-US" sz="1500" dirty="0">
                <a:latin typeface="+mj-lt"/>
              </a:rPr>
              <a:t>:</a:t>
            </a:r>
          </a:p>
          <a:p>
            <a:pPr marL="285750" indent="-285750">
              <a:lnSpc>
                <a:spcPct val="100000"/>
              </a:lnSpc>
              <a:buClr>
                <a:schemeClr val="accent4"/>
              </a:buClr>
            </a:pPr>
            <a:r>
              <a:rPr lang="en-US" sz="1500" dirty="0">
                <a:latin typeface="+mj-lt"/>
              </a:rPr>
              <a:t>Left aligned bullet (third level text)</a:t>
            </a:r>
          </a:p>
          <a:p>
            <a:pPr marL="285750" indent="-285750">
              <a:lnSpc>
                <a:spcPct val="100000"/>
              </a:lnSpc>
              <a:buClr>
                <a:schemeClr val="accent4"/>
              </a:buClr>
            </a:pPr>
            <a:r>
              <a:rPr lang="en-US" sz="1500" dirty="0">
                <a:latin typeface="+mj-lt"/>
              </a:rPr>
              <a:t>Sem </a:t>
            </a:r>
            <a:r>
              <a:rPr lang="en-US" sz="1500" dirty="0" err="1">
                <a:latin typeface="+mj-lt"/>
              </a:rPr>
              <a:t>bibendum</a:t>
            </a:r>
            <a:r>
              <a:rPr lang="en-US" sz="1500" dirty="0">
                <a:latin typeface="+mj-lt"/>
              </a:rPr>
              <a:t> porta </a:t>
            </a:r>
          </a:p>
          <a:p>
            <a:pPr marL="285750" indent="-285750">
              <a:lnSpc>
                <a:spcPct val="100000"/>
              </a:lnSpc>
              <a:buClr>
                <a:schemeClr val="accent4"/>
              </a:buClr>
            </a:pPr>
            <a:r>
              <a:rPr lang="en-US" sz="1500" dirty="0">
                <a:latin typeface="+mj-lt"/>
              </a:rPr>
              <a:t>Bibendum porta </a:t>
            </a:r>
            <a:r>
              <a:rPr lang="en-US" sz="1500" dirty="0" err="1">
                <a:latin typeface="+mj-lt"/>
              </a:rPr>
              <a:t>ut</a:t>
            </a:r>
            <a:r>
              <a:rPr lang="en-US" sz="1500" dirty="0">
                <a:latin typeface="+mj-lt"/>
              </a:rPr>
              <a:t> a </a:t>
            </a:r>
            <a:r>
              <a:rPr lang="en-US" sz="1500" dirty="0" err="1">
                <a:latin typeface="+mj-lt"/>
              </a:rPr>
              <a:t>sem</a:t>
            </a:r>
            <a:endParaRPr lang="en-US" sz="1500" dirty="0">
              <a:latin typeface="+mj-lt"/>
            </a:endParaRPr>
          </a:p>
          <a:p>
            <a:pPr marL="285750" indent="-285750">
              <a:lnSpc>
                <a:spcPct val="100000"/>
              </a:lnSpc>
              <a:buClr>
                <a:schemeClr val="accent4"/>
              </a:buClr>
            </a:pPr>
            <a:r>
              <a:rPr lang="en-US" sz="1500" dirty="0">
                <a:latin typeface="+mj-lt"/>
              </a:rPr>
              <a:t>In </a:t>
            </a:r>
            <a:r>
              <a:rPr lang="en-US" sz="1500" dirty="0" err="1">
                <a:latin typeface="+mj-lt"/>
              </a:rPr>
              <a:t>nec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nulla</a:t>
            </a:r>
            <a:r>
              <a:rPr lang="en-US" sz="1500" dirty="0">
                <a:latin typeface="+mj-lt"/>
              </a:rPr>
              <a:t> at </a:t>
            </a:r>
            <a:r>
              <a:rPr lang="en-US" sz="1500" dirty="0" err="1">
                <a:latin typeface="+mj-lt"/>
              </a:rPr>
              <a:t>massa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laoreet</a:t>
            </a:r>
            <a:endParaRPr lang="en-US" sz="1500" dirty="0">
              <a:latin typeface="+mj-lt"/>
            </a:endParaRPr>
          </a:p>
          <a:p>
            <a:pPr marL="742950" lvl="1" indent="-285750">
              <a:lnSpc>
                <a:spcPct val="100000"/>
              </a:lnSpc>
              <a:buClr>
                <a:schemeClr val="accent4"/>
              </a:buClr>
            </a:pPr>
            <a:r>
              <a:rPr lang="en-US" sz="1500" dirty="0">
                <a:latin typeface="+mj-lt"/>
              </a:rPr>
              <a:t>Indented bullet (fourth level text)</a:t>
            </a:r>
          </a:p>
          <a:p>
            <a:pPr marL="742950" lvl="1" indent="-285750">
              <a:lnSpc>
                <a:spcPct val="100000"/>
              </a:lnSpc>
              <a:buClr>
                <a:schemeClr val="accent4"/>
              </a:buClr>
            </a:pPr>
            <a:r>
              <a:rPr lang="en-US" sz="1500" dirty="0" err="1">
                <a:latin typeface="+mj-lt"/>
              </a:rPr>
              <a:t>Varius</a:t>
            </a:r>
            <a:r>
              <a:rPr lang="en-US" sz="1500" dirty="0">
                <a:latin typeface="+mj-lt"/>
              </a:rPr>
              <a:t> a vel </a:t>
            </a:r>
            <a:r>
              <a:rPr lang="en-US" sz="1500" dirty="0" err="1">
                <a:latin typeface="+mj-lt"/>
              </a:rPr>
              <a:t>tellus</a:t>
            </a:r>
            <a:endParaRPr lang="en-US" sz="1500" dirty="0">
              <a:latin typeface="+mj-lt"/>
            </a:endParaRPr>
          </a:p>
          <a:p>
            <a:pPr lvl="1">
              <a:lnSpc>
                <a:spcPct val="100000"/>
              </a:lnSpc>
            </a:pPr>
            <a:endParaRPr lang="en-US" sz="1500" dirty="0">
              <a:latin typeface="+mj-lt"/>
            </a:endParaRPr>
          </a:p>
          <a:p>
            <a:endParaRPr lang="en-US" sz="15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42659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C7C0C20F-ADCD-5D47-A0D3-D3198EB40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859" y="1005421"/>
            <a:ext cx="10515600" cy="1087147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chemeClr val="accent1"/>
                </a:solidFill>
              </a:rPr>
              <a:t>Facts &amp; Figures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Using Data Layout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84AEC8-0373-4240-BD32-20B1EE1E3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FEF3-3428-8A4B-9515-3E5969209F45}" type="datetime3">
              <a:rPr lang="en-HK" smtClean="0"/>
              <a:t>3 April 2025</a:t>
            </a:fld>
            <a:endParaRPr lang="en-US" dirty="0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91B71BB5-774B-E442-B28A-7B1F3E4EE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Section Title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7D9FF17-ADF7-9E49-87CB-79C64B437D36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385859" y="2216150"/>
            <a:ext cx="3775075" cy="598488"/>
          </a:xfrm>
        </p:spPr>
        <p:txBody>
          <a:bodyPr lIns="0">
            <a:normAutofit/>
          </a:bodyPr>
          <a:lstStyle/>
          <a:p>
            <a:pPr marL="0" indent="0">
              <a:buNone/>
            </a:pPr>
            <a:r>
              <a:rPr lang="en-US" sz="1500" dirty="0">
                <a:latin typeface="+mj-lt"/>
              </a:rPr>
              <a:t>Sed </a:t>
            </a:r>
            <a:r>
              <a:rPr lang="en-US" sz="1500" dirty="0" err="1">
                <a:latin typeface="+mj-lt"/>
              </a:rPr>
              <a:t>consequat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mattis</a:t>
            </a:r>
            <a:r>
              <a:rPr lang="en-US" sz="1500" dirty="0">
                <a:latin typeface="+mj-lt"/>
              </a:rPr>
              <a:t>. </a:t>
            </a:r>
            <a:r>
              <a:rPr lang="en-US" sz="1500" dirty="0" err="1">
                <a:latin typeface="+mj-lt"/>
              </a:rPr>
              <a:t>Vivamus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posuere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luctus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metus</a:t>
            </a:r>
            <a:r>
              <a:rPr lang="en-US" sz="1500" dirty="0">
                <a:latin typeface="+mj-lt"/>
              </a:rPr>
              <a:t> sed cursus.</a:t>
            </a:r>
            <a:endParaRPr lang="en-US" sz="1200" dirty="0">
              <a:latin typeface="+mj-lt"/>
            </a:endParaRPr>
          </a:p>
        </p:txBody>
      </p:sp>
      <p:graphicFrame>
        <p:nvGraphicFramePr>
          <p:cNvPr id="20" name="Content Placeholder 13">
            <a:extLst>
              <a:ext uri="{FF2B5EF4-FFF2-40B4-BE49-F238E27FC236}">
                <a16:creationId xmlns:a16="http://schemas.microsoft.com/office/drawing/2014/main" id="{07AFCAC2-B2A3-4E4B-9066-A79B3EBB7A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6531186"/>
              </p:ext>
            </p:extLst>
          </p:nvPr>
        </p:nvGraphicFramePr>
        <p:xfrm>
          <a:off x="385859" y="3187871"/>
          <a:ext cx="11207792" cy="24114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01948">
                  <a:extLst>
                    <a:ext uri="{9D8B030D-6E8A-4147-A177-3AD203B41FA5}">
                      <a16:colId xmlns:a16="http://schemas.microsoft.com/office/drawing/2014/main" val="788559089"/>
                    </a:ext>
                  </a:extLst>
                </a:gridCol>
                <a:gridCol w="2801948">
                  <a:extLst>
                    <a:ext uri="{9D8B030D-6E8A-4147-A177-3AD203B41FA5}">
                      <a16:colId xmlns:a16="http://schemas.microsoft.com/office/drawing/2014/main" val="832644869"/>
                    </a:ext>
                  </a:extLst>
                </a:gridCol>
                <a:gridCol w="2801948">
                  <a:extLst>
                    <a:ext uri="{9D8B030D-6E8A-4147-A177-3AD203B41FA5}">
                      <a16:colId xmlns:a16="http://schemas.microsoft.com/office/drawing/2014/main" val="4217520268"/>
                    </a:ext>
                  </a:extLst>
                </a:gridCol>
                <a:gridCol w="2801948">
                  <a:extLst>
                    <a:ext uri="{9D8B030D-6E8A-4147-A177-3AD203B41FA5}">
                      <a16:colId xmlns:a16="http://schemas.microsoft.com/office/drawing/2014/main" val="1803708062"/>
                    </a:ext>
                  </a:extLst>
                </a:gridCol>
              </a:tblGrid>
              <a:tr h="3676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Column Heading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Column Heading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Column Heading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Column Heading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15283834"/>
                  </a:ext>
                </a:extLst>
              </a:tr>
              <a:tr h="1287096">
                <a:tc>
                  <a:txBody>
                    <a:bodyPr/>
                    <a:lstStyle/>
                    <a:p>
                      <a:r>
                        <a:rPr lang="en-GB" sz="6600" b="0" i="0" dirty="0">
                          <a:solidFill>
                            <a:schemeClr val="accent1"/>
                          </a:solidFill>
                          <a:latin typeface="+mj-lt"/>
                        </a:rPr>
                        <a:t>XX%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6600" b="0" i="0" dirty="0">
                          <a:solidFill>
                            <a:schemeClr val="accent1"/>
                          </a:solidFill>
                          <a:latin typeface="+mj-lt"/>
                        </a:rPr>
                        <a:t>XX%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6600" b="0" i="0" dirty="0">
                          <a:solidFill>
                            <a:schemeClr val="accent1"/>
                          </a:solidFill>
                          <a:latin typeface="+mj-lt"/>
                        </a:rPr>
                        <a:t>XX%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431925" algn="l"/>
                        </a:tabLst>
                        <a:defRPr/>
                      </a:pPr>
                      <a:r>
                        <a:rPr lang="en-GB" sz="3200" b="0" i="0" dirty="0">
                          <a:solidFill>
                            <a:schemeClr val="accent1"/>
                          </a:solidFill>
                          <a:latin typeface="+mj-lt"/>
                        </a:rPr>
                        <a:t>XX%</a:t>
                      </a:r>
                      <a:r>
                        <a:rPr lang="en-GB" sz="3200" b="0" i="0" dirty="0">
                          <a:latin typeface="+mj-lt"/>
                        </a:rPr>
                        <a:t>	</a:t>
                      </a:r>
                      <a:r>
                        <a:rPr lang="en-GB" sz="3200" b="0" i="0" kern="1200" dirty="0">
                          <a:solidFill>
                            <a:schemeClr val="accent1"/>
                          </a:solidFill>
                          <a:latin typeface="+mj-lt"/>
                          <a:ea typeface="+mn-ea"/>
                          <a:cs typeface="+mn-cs"/>
                        </a:rPr>
                        <a:t>XX%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431925" algn="l"/>
                        </a:tabLst>
                        <a:defRPr/>
                      </a:pPr>
                      <a:r>
                        <a:rPr lang="en-GB" sz="1400" b="0" i="0" dirty="0">
                          <a:latin typeface="+mj-lt"/>
                        </a:rPr>
                        <a:t>Lorem ipsum	Lorem ipsum</a:t>
                      </a:r>
                    </a:p>
                    <a:p>
                      <a:endParaRPr lang="en-GB" sz="1400" b="1" i="0" dirty="0">
                        <a:latin typeface="+mj-lt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96323919"/>
                  </a:ext>
                </a:extLst>
              </a:tr>
              <a:tr h="7566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dirty="0">
                          <a:latin typeface="+mj-lt"/>
                        </a:rPr>
                        <a:t>Lorem ipsum dolor sit amet, consectetur adipiscing elit. Sed</a:t>
                      </a:r>
                      <a:br>
                        <a:rPr lang="en-GB" sz="1400" b="0" i="0" dirty="0">
                          <a:latin typeface="+mj-lt"/>
                        </a:rPr>
                      </a:br>
                      <a:r>
                        <a:rPr lang="en-GB" sz="1400" b="0" i="0" dirty="0">
                          <a:latin typeface="+mj-lt"/>
                        </a:rPr>
                        <a:t>ut sapien nec enim eleifend.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dirty="0">
                          <a:latin typeface="+mj-lt"/>
                        </a:rPr>
                        <a:t>Lorem ipsum </a:t>
                      </a:r>
                      <a:r>
                        <a:rPr lang="en-GB" sz="1400" b="0" i="0" dirty="0" err="1">
                          <a:latin typeface="+mj-lt"/>
                        </a:rPr>
                        <a:t>dolor</a:t>
                      </a:r>
                      <a:r>
                        <a:rPr lang="en-GB" sz="1400" b="0" i="0" dirty="0">
                          <a:latin typeface="+mj-lt"/>
                        </a:rPr>
                        <a:t> sit </a:t>
                      </a:r>
                      <a:r>
                        <a:rPr lang="en-GB" sz="1400" b="0" i="0" dirty="0" err="1">
                          <a:latin typeface="+mj-lt"/>
                        </a:rPr>
                        <a:t>amet</a:t>
                      </a:r>
                      <a:r>
                        <a:rPr lang="en-GB" sz="1400" b="0" i="0" dirty="0">
                          <a:latin typeface="+mj-lt"/>
                        </a:rPr>
                        <a:t>, </a:t>
                      </a:r>
                      <a:r>
                        <a:rPr lang="en-GB" sz="1400" b="0" i="0" dirty="0" err="1">
                          <a:latin typeface="+mj-lt"/>
                        </a:rPr>
                        <a:t>consectetur</a:t>
                      </a:r>
                      <a:r>
                        <a:rPr lang="en-GB" sz="1400" b="0" i="0" dirty="0">
                          <a:latin typeface="+mj-lt"/>
                        </a:rPr>
                        <a:t> </a:t>
                      </a:r>
                      <a:r>
                        <a:rPr lang="en-GB" sz="1400" b="0" i="0" dirty="0" err="1">
                          <a:latin typeface="+mj-lt"/>
                        </a:rPr>
                        <a:t>adipiscing</a:t>
                      </a:r>
                      <a:r>
                        <a:rPr lang="en-GB" sz="1400" b="0" i="0" dirty="0">
                          <a:latin typeface="+mj-lt"/>
                        </a:rPr>
                        <a:t> </a:t>
                      </a:r>
                      <a:r>
                        <a:rPr lang="en-GB" sz="1400" b="0" i="0" dirty="0" err="1">
                          <a:latin typeface="+mj-lt"/>
                        </a:rPr>
                        <a:t>elit</a:t>
                      </a:r>
                      <a:r>
                        <a:rPr lang="en-GB" sz="1400" b="0" i="0" dirty="0">
                          <a:latin typeface="+mj-lt"/>
                        </a:rPr>
                        <a:t>. </a:t>
                      </a:r>
                      <a:r>
                        <a:rPr lang="en-GB" sz="1400" b="0" i="0" dirty="0" err="1">
                          <a:latin typeface="+mj-lt"/>
                        </a:rPr>
                        <a:t>Sed</a:t>
                      </a:r>
                      <a:br>
                        <a:rPr lang="en-GB" sz="1400" b="0" i="0" dirty="0">
                          <a:latin typeface="+mj-lt"/>
                        </a:rPr>
                      </a:br>
                      <a:r>
                        <a:rPr lang="en-GB" sz="1400" b="0" i="0" dirty="0" err="1">
                          <a:latin typeface="+mj-lt"/>
                        </a:rPr>
                        <a:t>ut</a:t>
                      </a:r>
                      <a:r>
                        <a:rPr lang="en-GB" sz="1400" b="0" i="0" dirty="0">
                          <a:latin typeface="+mj-lt"/>
                        </a:rPr>
                        <a:t> </a:t>
                      </a:r>
                      <a:r>
                        <a:rPr lang="en-GB" sz="1400" b="0" i="0" dirty="0" err="1">
                          <a:latin typeface="+mj-lt"/>
                        </a:rPr>
                        <a:t>sapien</a:t>
                      </a:r>
                      <a:r>
                        <a:rPr lang="en-GB" sz="1400" b="0" i="0" dirty="0">
                          <a:latin typeface="+mj-lt"/>
                        </a:rPr>
                        <a:t> </a:t>
                      </a:r>
                      <a:r>
                        <a:rPr lang="en-GB" sz="1400" b="0" i="0" dirty="0" err="1">
                          <a:latin typeface="+mj-lt"/>
                        </a:rPr>
                        <a:t>nec</a:t>
                      </a:r>
                      <a:r>
                        <a:rPr lang="en-GB" sz="1400" b="0" i="0" dirty="0">
                          <a:latin typeface="+mj-lt"/>
                        </a:rPr>
                        <a:t> </a:t>
                      </a:r>
                      <a:r>
                        <a:rPr lang="en-GB" sz="1400" b="0" i="0" dirty="0" err="1">
                          <a:latin typeface="+mj-lt"/>
                        </a:rPr>
                        <a:t>enim</a:t>
                      </a:r>
                      <a:r>
                        <a:rPr lang="en-GB" sz="1400" b="0" i="0" dirty="0">
                          <a:latin typeface="+mj-lt"/>
                        </a:rPr>
                        <a:t> </a:t>
                      </a:r>
                      <a:r>
                        <a:rPr lang="en-GB" sz="1400" b="0" i="0" dirty="0" err="1">
                          <a:latin typeface="+mj-lt"/>
                        </a:rPr>
                        <a:t>eleifend</a:t>
                      </a:r>
                      <a:r>
                        <a:rPr lang="en-GB" sz="1400" b="0" i="0" dirty="0">
                          <a:latin typeface="+mj-lt"/>
                        </a:rPr>
                        <a:t>.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dirty="0">
                          <a:latin typeface="+mj-lt"/>
                        </a:rPr>
                        <a:t>Lorem ipsum </a:t>
                      </a:r>
                      <a:r>
                        <a:rPr lang="en-GB" sz="1400" b="0" i="0" dirty="0" err="1">
                          <a:latin typeface="+mj-lt"/>
                        </a:rPr>
                        <a:t>dolor</a:t>
                      </a:r>
                      <a:r>
                        <a:rPr lang="en-GB" sz="1400" b="0" i="0" dirty="0">
                          <a:latin typeface="+mj-lt"/>
                        </a:rPr>
                        <a:t> sit </a:t>
                      </a:r>
                      <a:r>
                        <a:rPr lang="en-GB" sz="1400" b="0" i="0" dirty="0" err="1">
                          <a:latin typeface="+mj-lt"/>
                        </a:rPr>
                        <a:t>amet</a:t>
                      </a:r>
                      <a:r>
                        <a:rPr lang="en-GB" sz="1400" b="0" i="0" dirty="0">
                          <a:latin typeface="+mj-lt"/>
                        </a:rPr>
                        <a:t>, </a:t>
                      </a:r>
                      <a:r>
                        <a:rPr lang="en-GB" sz="1400" b="0" i="0" dirty="0" err="1">
                          <a:latin typeface="+mj-lt"/>
                        </a:rPr>
                        <a:t>consectetur</a:t>
                      </a:r>
                      <a:r>
                        <a:rPr lang="en-GB" sz="1400" b="0" i="0" dirty="0">
                          <a:latin typeface="+mj-lt"/>
                        </a:rPr>
                        <a:t> </a:t>
                      </a:r>
                      <a:r>
                        <a:rPr lang="en-GB" sz="1400" b="0" i="0" dirty="0" err="1">
                          <a:latin typeface="+mj-lt"/>
                        </a:rPr>
                        <a:t>adipiscing</a:t>
                      </a:r>
                      <a:r>
                        <a:rPr lang="en-GB" sz="1400" b="0" i="0" dirty="0">
                          <a:latin typeface="+mj-lt"/>
                        </a:rPr>
                        <a:t> </a:t>
                      </a:r>
                      <a:r>
                        <a:rPr lang="en-GB" sz="1400" b="0" i="0" dirty="0" err="1">
                          <a:latin typeface="+mj-lt"/>
                        </a:rPr>
                        <a:t>elit</a:t>
                      </a:r>
                      <a:r>
                        <a:rPr lang="en-GB" sz="1400" b="0" i="0" dirty="0">
                          <a:latin typeface="+mj-lt"/>
                        </a:rPr>
                        <a:t>. </a:t>
                      </a:r>
                      <a:r>
                        <a:rPr lang="en-GB" sz="1400" b="0" i="0" dirty="0" err="1">
                          <a:latin typeface="+mj-lt"/>
                        </a:rPr>
                        <a:t>Sed</a:t>
                      </a:r>
                      <a:br>
                        <a:rPr lang="en-GB" sz="1400" b="0" i="0" dirty="0">
                          <a:latin typeface="+mj-lt"/>
                        </a:rPr>
                      </a:br>
                      <a:r>
                        <a:rPr lang="en-GB" sz="1400" b="0" i="0" dirty="0" err="1">
                          <a:latin typeface="+mj-lt"/>
                        </a:rPr>
                        <a:t>ut</a:t>
                      </a:r>
                      <a:r>
                        <a:rPr lang="en-GB" sz="1400" b="0" i="0" dirty="0">
                          <a:latin typeface="+mj-lt"/>
                        </a:rPr>
                        <a:t> </a:t>
                      </a:r>
                      <a:r>
                        <a:rPr lang="en-GB" sz="1400" b="0" i="0" dirty="0" err="1">
                          <a:latin typeface="+mj-lt"/>
                        </a:rPr>
                        <a:t>sapien</a:t>
                      </a:r>
                      <a:r>
                        <a:rPr lang="en-GB" sz="1400" b="0" i="0" dirty="0">
                          <a:latin typeface="+mj-lt"/>
                        </a:rPr>
                        <a:t> </a:t>
                      </a:r>
                      <a:r>
                        <a:rPr lang="en-GB" sz="1400" b="0" i="0" dirty="0" err="1">
                          <a:latin typeface="+mj-lt"/>
                        </a:rPr>
                        <a:t>nec</a:t>
                      </a:r>
                      <a:r>
                        <a:rPr lang="en-GB" sz="1400" b="0" i="0" dirty="0">
                          <a:latin typeface="+mj-lt"/>
                        </a:rPr>
                        <a:t> </a:t>
                      </a:r>
                      <a:r>
                        <a:rPr lang="en-GB" sz="1400" b="0" i="0" dirty="0" err="1">
                          <a:latin typeface="+mj-lt"/>
                        </a:rPr>
                        <a:t>enim</a:t>
                      </a:r>
                      <a:r>
                        <a:rPr lang="en-GB" sz="1400" b="0" i="0" dirty="0">
                          <a:latin typeface="+mj-lt"/>
                        </a:rPr>
                        <a:t> </a:t>
                      </a:r>
                      <a:r>
                        <a:rPr lang="en-GB" sz="1400" b="0" i="0" dirty="0" err="1">
                          <a:latin typeface="+mj-lt"/>
                        </a:rPr>
                        <a:t>eleifend</a:t>
                      </a:r>
                      <a:r>
                        <a:rPr lang="en-GB" sz="1400" b="0" i="0" dirty="0">
                          <a:latin typeface="+mj-lt"/>
                        </a:rPr>
                        <a:t>.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431925" algn="l"/>
                        </a:tabLst>
                        <a:defRPr/>
                      </a:pPr>
                      <a:r>
                        <a:rPr kumimoji="0" lang="en-GB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XX%</a:t>
                      </a:r>
                      <a:r>
                        <a:rPr kumimoji="0" lang="en-GB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	</a:t>
                      </a:r>
                      <a:r>
                        <a:rPr kumimoji="0" lang="en-GB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XX%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431925" algn="l"/>
                        </a:tabLst>
                        <a:defRPr/>
                      </a:pPr>
                      <a:r>
                        <a:rPr kumimoji="0" lang="en-GB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Lorem ipsum	Lorem ipsum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192602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4910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47A486-7ADA-CB8B-3F15-8294DB4E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3767F-755E-6748-AD6F-27B3538221CE}" type="datetime3">
              <a:rPr lang="en-HK" smtClean="0"/>
              <a:pPr/>
              <a:t>3 April 2025</a:t>
            </a:fld>
            <a:endParaRPr lang="en-US" dirty="0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9632A815-3A77-9455-BCF1-4C4E6EE860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10" name="Subtitle 3">
            <a:extLst>
              <a:ext uri="{FF2B5EF4-FFF2-40B4-BE49-F238E27FC236}">
                <a16:creationId xmlns:a16="http://schemas.microsoft.com/office/drawing/2014/main" id="{90564407-647A-3FA7-9BB1-0CDD688CA0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1400" dirty="0">
                <a:latin typeface="Arial" panose="020B0604020202020204" pitchFamily="34" charset="0"/>
              </a:rPr>
              <a:t>[Insert Terms &amp; Disclaimers here] Lorem ipsum dolor sit </a:t>
            </a:r>
            <a:r>
              <a:rPr lang="en-US" sz="1400" dirty="0" err="1">
                <a:latin typeface="Arial" panose="020B0604020202020204" pitchFamily="34" charset="0"/>
              </a:rPr>
              <a:t>amet</a:t>
            </a:r>
            <a:r>
              <a:rPr lang="en-US" sz="1400" dirty="0">
                <a:latin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</a:rPr>
              <a:t>consectetuer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adipiscing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elit</a:t>
            </a:r>
            <a:r>
              <a:rPr lang="en-US" sz="1400" dirty="0">
                <a:latin typeface="Arial" panose="020B0604020202020204" pitchFamily="34" charset="0"/>
              </a:rPr>
              <a:t>, sed diam </a:t>
            </a:r>
            <a:r>
              <a:rPr lang="en-US" sz="1400" dirty="0" err="1">
                <a:latin typeface="Arial" panose="020B0604020202020204" pitchFamily="34" charset="0"/>
              </a:rPr>
              <a:t>nonummy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nibh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euismod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tincidunt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ut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laoreet</a:t>
            </a:r>
            <a:r>
              <a:rPr lang="en-US" sz="1400" dirty="0">
                <a:latin typeface="Arial" panose="020B0604020202020204" pitchFamily="34" charset="0"/>
              </a:rPr>
              <a:t> dolore magna </a:t>
            </a:r>
            <a:r>
              <a:rPr lang="en-US" sz="1400" dirty="0" err="1">
                <a:latin typeface="Arial" panose="020B0604020202020204" pitchFamily="34" charset="0"/>
              </a:rPr>
              <a:t>aliquam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erat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volutpat</a:t>
            </a:r>
            <a:r>
              <a:rPr lang="en-US" sz="1400" dirty="0">
                <a:latin typeface="Arial" panose="020B0604020202020204" pitchFamily="34" charset="0"/>
              </a:rPr>
              <a:t>. Ut </a:t>
            </a:r>
            <a:r>
              <a:rPr lang="en-US" sz="1400" dirty="0" err="1">
                <a:latin typeface="Arial" panose="020B0604020202020204" pitchFamily="34" charset="0"/>
              </a:rPr>
              <a:t>wisi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enim</a:t>
            </a:r>
            <a:r>
              <a:rPr lang="en-US" sz="1400" dirty="0">
                <a:latin typeface="Arial" panose="020B0604020202020204" pitchFamily="34" charset="0"/>
              </a:rPr>
              <a:t> ad minim </a:t>
            </a:r>
            <a:r>
              <a:rPr lang="en-US" sz="1400" dirty="0" err="1">
                <a:latin typeface="Arial" panose="020B0604020202020204" pitchFamily="34" charset="0"/>
              </a:rPr>
              <a:t>veniam</a:t>
            </a:r>
            <a:r>
              <a:rPr lang="en-US" sz="1400" dirty="0">
                <a:latin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</a:rPr>
              <a:t>quis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nostrud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exerci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tation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ullamcorper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suscipit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lobortis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nisl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ut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aliquip</a:t>
            </a:r>
            <a:r>
              <a:rPr lang="en-US" sz="1400" dirty="0">
                <a:latin typeface="Arial" panose="020B0604020202020204" pitchFamily="34" charset="0"/>
              </a:rPr>
              <a:t> ex </a:t>
            </a:r>
            <a:r>
              <a:rPr lang="en-US" sz="1400" dirty="0" err="1">
                <a:latin typeface="Arial" panose="020B0604020202020204" pitchFamily="34" charset="0"/>
              </a:rPr>
              <a:t>ea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commodo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consequat</a:t>
            </a:r>
            <a:r>
              <a:rPr lang="en-US" sz="1400" dirty="0">
                <a:latin typeface="Arial" panose="020B0604020202020204" pitchFamily="34" charset="0"/>
              </a:rPr>
              <a:t>. Duis autem vel </a:t>
            </a:r>
            <a:r>
              <a:rPr lang="en-US" sz="1400" dirty="0" err="1">
                <a:latin typeface="Arial" panose="020B0604020202020204" pitchFamily="34" charset="0"/>
              </a:rPr>
              <a:t>eum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iriure</a:t>
            </a:r>
            <a:r>
              <a:rPr lang="en-US" sz="1400" dirty="0">
                <a:latin typeface="Arial" panose="020B0604020202020204" pitchFamily="34" charset="0"/>
              </a:rPr>
              <a:t> dolor in </a:t>
            </a:r>
            <a:r>
              <a:rPr lang="en-US" sz="1400" dirty="0" err="1">
                <a:latin typeface="Arial" panose="020B0604020202020204" pitchFamily="34" charset="0"/>
              </a:rPr>
              <a:t>hendrerit</a:t>
            </a:r>
            <a:r>
              <a:rPr lang="en-US" sz="1400" dirty="0">
                <a:latin typeface="Arial" panose="020B0604020202020204" pitchFamily="34" charset="0"/>
              </a:rPr>
              <a:t> in </a:t>
            </a:r>
            <a:r>
              <a:rPr lang="en-US" sz="1400" dirty="0" err="1">
                <a:latin typeface="Arial" panose="020B0604020202020204" pitchFamily="34" charset="0"/>
              </a:rPr>
              <a:t>vulputate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velit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esse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molestie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consequat</a:t>
            </a:r>
            <a:r>
              <a:rPr lang="en-US" sz="1400" dirty="0">
                <a:latin typeface="Arial" panose="020B0604020202020204" pitchFamily="34" charset="0"/>
              </a:rPr>
              <a:t>, vel illum dolore </a:t>
            </a:r>
            <a:r>
              <a:rPr lang="en-US" sz="1400" dirty="0" err="1">
                <a:latin typeface="Arial" panose="020B0604020202020204" pitchFamily="34" charset="0"/>
              </a:rPr>
              <a:t>eu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feugiat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nulla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facilisis</a:t>
            </a:r>
            <a:r>
              <a:rPr lang="en-US" sz="1400" dirty="0">
                <a:latin typeface="Arial" panose="020B0604020202020204" pitchFamily="34" charset="0"/>
              </a:rPr>
              <a:t> at </a:t>
            </a:r>
            <a:r>
              <a:rPr lang="en-US" sz="1400" dirty="0" err="1">
                <a:latin typeface="Arial" panose="020B0604020202020204" pitchFamily="34" charset="0"/>
              </a:rPr>
              <a:t>vero</a:t>
            </a:r>
            <a:r>
              <a:rPr lang="en-US" sz="1400" dirty="0">
                <a:latin typeface="Arial" panose="020B0604020202020204" pitchFamily="34" charset="0"/>
              </a:rPr>
              <a:t> eros et </a:t>
            </a:r>
            <a:r>
              <a:rPr lang="en-US" sz="1400" dirty="0" err="1">
                <a:latin typeface="Arial" panose="020B0604020202020204" pitchFamily="34" charset="0"/>
              </a:rPr>
              <a:t>accumsan</a:t>
            </a:r>
            <a:r>
              <a:rPr lang="en-US" sz="1400" dirty="0">
                <a:latin typeface="Arial" panose="020B0604020202020204" pitchFamily="34" charset="0"/>
              </a:rPr>
              <a:t> et </a:t>
            </a:r>
            <a:r>
              <a:rPr lang="en-US" sz="1400" dirty="0" err="1">
                <a:latin typeface="Arial" panose="020B0604020202020204" pitchFamily="34" charset="0"/>
              </a:rPr>
              <a:t>iusto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odio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dignissim</a:t>
            </a:r>
            <a:r>
              <a:rPr lang="en-US" sz="1400" dirty="0">
                <a:latin typeface="Arial" panose="020B0604020202020204" pitchFamily="34" charset="0"/>
              </a:rPr>
              <a:t> qui </a:t>
            </a:r>
            <a:r>
              <a:rPr lang="en-US" sz="1400" dirty="0" err="1">
                <a:latin typeface="Arial" panose="020B0604020202020204" pitchFamily="34" charset="0"/>
              </a:rPr>
              <a:t>blandit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praesent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luptatum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zzril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delenit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augue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duis</a:t>
            </a:r>
            <a:r>
              <a:rPr lang="en-US" sz="1400" dirty="0">
                <a:latin typeface="Arial" panose="020B0604020202020204" pitchFamily="34" charset="0"/>
              </a:rPr>
              <a:t> dolore </a:t>
            </a:r>
            <a:r>
              <a:rPr lang="en-US" sz="1400" dirty="0" err="1">
                <a:latin typeface="Arial" panose="020B0604020202020204" pitchFamily="34" charset="0"/>
              </a:rPr>
              <a:t>te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feugait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nulla</a:t>
            </a:r>
            <a:r>
              <a:rPr lang="en-US" sz="1400" dirty="0">
                <a:latin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</a:rPr>
              <a:t>facilisi</a:t>
            </a:r>
            <a:r>
              <a:rPr lang="en-US" sz="1400" dirty="0">
                <a:latin typeface="Arial" panose="020B0604020202020204" pitchFamily="34" charset="0"/>
              </a:rPr>
              <a:t>. Lorem ipsum dolor sit </a:t>
            </a:r>
            <a:r>
              <a:rPr lang="en-US" sz="1400" dirty="0" err="1">
                <a:latin typeface="Arial" panose="020B0604020202020204" pitchFamily="34" charset="0"/>
              </a:rPr>
              <a:t>amet</a:t>
            </a:r>
            <a:r>
              <a:rPr lang="en-US" sz="1400" dirty="0">
                <a:latin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</a:rPr>
              <a:t>consectetuer</a:t>
            </a:r>
            <a:r>
              <a:rPr lang="en-US" sz="1400" dirty="0">
                <a:latin typeface="Arial" panose="020B0604020202020204" pitchFamily="34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4193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HK Colours 1">
      <a:dk1>
        <a:srgbClr val="000000"/>
      </a:dk1>
      <a:lt1>
        <a:srgbClr val="FFFFFF"/>
      </a:lt1>
      <a:dk2>
        <a:srgbClr val="505046"/>
      </a:dk2>
      <a:lt2>
        <a:srgbClr val="EAEAEA"/>
      </a:lt2>
      <a:accent1>
        <a:srgbClr val="7D2781"/>
      </a:accent1>
      <a:accent2>
        <a:srgbClr val="9D5DA1"/>
      </a:accent2>
      <a:accent3>
        <a:srgbClr val="BD92C1"/>
      </a:accent3>
      <a:accent4>
        <a:srgbClr val="EFA922"/>
      </a:accent4>
      <a:accent5>
        <a:srgbClr val="F4BE59"/>
      </a:accent5>
      <a:accent6>
        <a:srgbClr val="F6D490"/>
      </a:accent6>
      <a:hlink>
        <a:srgbClr val="A9A9A9"/>
      </a:hlink>
      <a:folHlink>
        <a:srgbClr val="000000"/>
      </a:folHlink>
    </a:clrScheme>
    <a:fontScheme name="Custom 2">
      <a:majorFont>
        <a:latin typeface="Arial"/>
        <a:ea typeface="Microsoft JhengHei"/>
        <a:cs typeface=""/>
      </a:majorFont>
      <a:minorFont>
        <a:latin typeface="Arial"/>
        <a:ea typeface="Microsoft Jheng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/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4140</TotalTime>
  <Words>756</Words>
  <Application>Microsoft Macintosh PowerPoint</Application>
  <PresentationFormat>Widescreen</PresentationFormat>
  <Paragraphs>99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Arial</vt:lpstr>
      <vt:lpstr>Office Theme</vt:lpstr>
      <vt:lpstr>Presentation Template</vt:lpstr>
      <vt:lpstr>Multi Image Using Title &amp; Content 3 Column Layout</vt:lpstr>
      <vt:lpstr>Team Layout x 3</vt:lpstr>
      <vt:lpstr>Content Layout x 4</vt:lpstr>
      <vt:lpstr>Content with Full Bleed picture</vt:lpstr>
      <vt:lpstr>Bar Chart Using Title &amp; Wide Content Layout</vt:lpstr>
      <vt:lpstr>Pie Chart Using Title &amp; Wide Content Layout</vt:lpstr>
      <vt:lpstr>Facts &amp; Figures Using Data Layout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Kwok</dc:creator>
  <cp:lastModifiedBy>Zhang Xinglong</cp:lastModifiedBy>
  <cp:revision>299</cp:revision>
  <dcterms:created xsi:type="dcterms:W3CDTF">2021-06-09T10:06:50Z</dcterms:created>
  <dcterms:modified xsi:type="dcterms:W3CDTF">2025-04-03T10:09:44Z</dcterms:modified>
</cp:coreProperties>
</file>